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1"/>
  </p:sldMasterIdLst>
  <p:notesMasterIdLst>
    <p:notesMasterId r:id="rId3"/>
  </p:notesMasterIdLst>
  <p:sldIdLst>
    <p:sldId id="262" r:id="rId2"/>
  </p:sldIdLst>
  <p:sldSz cx="28800425" cy="396001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6DF7C2"/>
    <a:srgbClr val="E9EFC0"/>
    <a:srgbClr val="C9F2C7"/>
    <a:srgbClr val="49DF85"/>
    <a:srgbClr val="F1EEE8"/>
    <a:srgbClr val="629460"/>
    <a:srgbClr val="464E2E"/>
    <a:srgbClr val="ACB992"/>
    <a:srgbClr val="E9E5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018B3-1D58-452C-BCB0-19B38546FE49}" v="7051" dt="2022-06-29T19:26:51.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603" autoAdjust="0"/>
    <p:restoredTop sz="94259" autoAdjust="0"/>
  </p:normalViewPr>
  <p:slideViewPr>
    <p:cSldViewPr snapToGrid="0">
      <p:cViewPr>
        <p:scale>
          <a:sx n="30" d="100"/>
          <a:sy n="30" d="100"/>
        </p:scale>
        <p:origin x="672" y="-49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יהודה יונגשטין" userId="973c9d86b3a77211" providerId="LiveId" clId="{0EA018B3-1D58-452C-BCB0-19B38546FE49}"/>
    <pc:docChg chg="undo custSel addSld delSld modSld sldOrd addSection delSection modSection">
      <pc:chgData name="יהודה יונגשטין" userId="973c9d86b3a77211" providerId="LiveId" clId="{0EA018B3-1D58-452C-BCB0-19B38546FE49}" dt="2022-06-29T19:27:32.848" v="14871" actId="1076"/>
      <pc:docMkLst>
        <pc:docMk/>
      </pc:docMkLst>
      <pc:sldChg chg="addSp delSp modSp del mod ord setBg modNotesTx">
        <pc:chgData name="יהודה יונגשטין" userId="973c9d86b3a77211" providerId="LiveId" clId="{0EA018B3-1D58-452C-BCB0-19B38546FE49}" dt="2022-06-26T21:09:13.704" v="14366" actId="47"/>
        <pc:sldMkLst>
          <pc:docMk/>
          <pc:sldMk cId="0" sldId="257"/>
        </pc:sldMkLst>
        <pc:spChg chg="add mod ord">
          <ac:chgData name="יהודה יונגשטין" userId="973c9d86b3a77211" providerId="LiveId" clId="{0EA018B3-1D58-452C-BCB0-19B38546FE49}" dt="2022-06-26T09:32:13.897" v="10567" actId="14100"/>
          <ac:spMkLst>
            <pc:docMk/>
            <pc:sldMk cId="0" sldId="257"/>
            <ac:spMk id="4" creationId="{3F252BE7-52B2-7347-FE8A-A850C9132EE6}"/>
          </ac:spMkLst>
        </pc:spChg>
        <pc:spChg chg="add mod ord">
          <ac:chgData name="יהודה יונגשטין" userId="973c9d86b3a77211" providerId="LiveId" clId="{0EA018B3-1D58-452C-BCB0-19B38546FE49}" dt="2022-06-25T21:55:47.758" v="9094" actId="207"/>
          <ac:spMkLst>
            <pc:docMk/>
            <pc:sldMk cId="0" sldId="257"/>
            <ac:spMk id="20" creationId="{55A17C5C-4417-A65C-ADD3-70FC9F24A008}"/>
          </ac:spMkLst>
        </pc:spChg>
        <pc:spChg chg="add mod ord">
          <ac:chgData name="יהודה יונגשטין" userId="973c9d86b3a77211" providerId="LiveId" clId="{0EA018B3-1D58-452C-BCB0-19B38546FE49}" dt="2022-06-25T22:00:28.013" v="9135" actId="208"/>
          <ac:spMkLst>
            <pc:docMk/>
            <pc:sldMk cId="0" sldId="257"/>
            <ac:spMk id="21" creationId="{084B57D8-ED52-8DC6-9DBB-D0658C273F14}"/>
          </ac:spMkLst>
        </pc:spChg>
        <pc:spChg chg="add mod">
          <ac:chgData name="יהודה יונגשטין" userId="973c9d86b3a77211" providerId="LiveId" clId="{0EA018B3-1D58-452C-BCB0-19B38546FE49}" dt="2022-06-25T22:00:41.229" v="9136" actId="1076"/>
          <ac:spMkLst>
            <pc:docMk/>
            <pc:sldMk cId="0" sldId="257"/>
            <ac:spMk id="22" creationId="{FD194595-F9E9-041A-38FC-3CD2B07745A0}"/>
          </ac:spMkLst>
        </pc:spChg>
        <pc:spChg chg="add mod">
          <ac:chgData name="יהודה יונגשטין" userId="973c9d86b3a77211" providerId="LiveId" clId="{0EA018B3-1D58-452C-BCB0-19B38546FE49}" dt="2022-06-26T09:31:06.462" v="10557" actId="20577"/>
          <ac:spMkLst>
            <pc:docMk/>
            <pc:sldMk cId="0" sldId="257"/>
            <ac:spMk id="59" creationId="{D2A56B1C-F796-8B50-C679-54D6E1855F98}"/>
          </ac:spMkLst>
        </pc:spChg>
        <pc:spChg chg="add mod">
          <ac:chgData name="יהודה יונגשטין" userId="973c9d86b3a77211" providerId="LiveId" clId="{0EA018B3-1D58-452C-BCB0-19B38546FE49}" dt="2022-06-26T09:31:09.429" v="10558" actId="20577"/>
          <ac:spMkLst>
            <pc:docMk/>
            <pc:sldMk cId="0" sldId="257"/>
            <ac:spMk id="60" creationId="{422C3525-FEFE-0303-68FE-17326914D78B}"/>
          </ac:spMkLst>
        </pc:spChg>
        <pc:spChg chg="del">
          <ac:chgData name="יהודה יונגשטין" userId="973c9d86b3a77211" providerId="LiveId" clId="{0EA018B3-1D58-452C-BCB0-19B38546FE49}" dt="2022-06-24T07:01:21.986" v="1501" actId="478"/>
          <ac:spMkLst>
            <pc:docMk/>
            <pc:sldMk cId="0" sldId="257"/>
            <ac:spMk id="160" creationId="{54A4B06B-6C63-394A-109A-0AC32EE10CD6}"/>
          </ac:spMkLst>
        </pc:spChg>
        <pc:spChg chg="del">
          <ac:chgData name="יהודה יונגשטין" userId="973c9d86b3a77211" providerId="LiveId" clId="{0EA018B3-1D58-452C-BCB0-19B38546FE49}" dt="2022-06-24T07:01:21.986" v="1501" actId="478"/>
          <ac:spMkLst>
            <pc:docMk/>
            <pc:sldMk cId="0" sldId="257"/>
            <ac:spMk id="161" creationId="{00094DFB-6946-CEB7-5F1D-6F5D7B5D32A7}"/>
          </ac:spMkLst>
        </pc:spChg>
        <pc:spChg chg="del">
          <ac:chgData name="יהודה יונגשטין" userId="973c9d86b3a77211" providerId="LiveId" clId="{0EA018B3-1D58-452C-BCB0-19B38546FE49}" dt="2022-06-24T07:01:21.986" v="1501" actId="478"/>
          <ac:spMkLst>
            <pc:docMk/>
            <pc:sldMk cId="0" sldId="257"/>
            <ac:spMk id="162" creationId="{4E22D753-1648-7667-9DBA-D37E4387A1C2}"/>
          </ac:spMkLst>
        </pc:spChg>
        <pc:spChg chg="del">
          <ac:chgData name="יהודה יונגשטין" userId="973c9d86b3a77211" providerId="LiveId" clId="{0EA018B3-1D58-452C-BCB0-19B38546FE49}" dt="2022-06-24T07:01:21.986" v="1501" actId="478"/>
          <ac:spMkLst>
            <pc:docMk/>
            <pc:sldMk cId="0" sldId="257"/>
            <ac:spMk id="163" creationId="{CB17BD72-76AF-CF86-8ED9-468594C58436}"/>
          </ac:spMkLst>
        </pc:spChg>
        <pc:spChg chg="del">
          <ac:chgData name="יהודה יונגשטין" userId="973c9d86b3a77211" providerId="LiveId" clId="{0EA018B3-1D58-452C-BCB0-19B38546FE49}" dt="2022-06-24T07:01:21.986" v="1501" actId="478"/>
          <ac:spMkLst>
            <pc:docMk/>
            <pc:sldMk cId="0" sldId="257"/>
            <ac:spMk id="164" creationId="{0DB18EF1-C652-CC19-9EC5-F6206E71E2AC}"/>
          </ac:spMkLst>
        </pc:spChg>
        <pc:spChg chg="del">
          <ac:chgData name="יהודה יונגשטין" userId="973c9d86b3a77211" providerId="LiveId" clId="{0EA018B3-1D58-452C-BCB0-19B38546FE49}" dt="2022-06-24T07:01:21.986" v="1501" actId="478"/>
          <ac:spMkLst>
            <pc:docMk/>
            <pc:sldMk cId="0" sldId="257"/>
            <ac:spMk id="165" creationId="{6FEAE971-3C9D-88A2-DEDB-31DD3F523AC6}"/>
          </ac:spMkLst>
        </pc:spChg>
        <pc:spChg chg="del">
          <ac:chgData name="יהודה יונגשטין" userId="973c9d86b3a77211" providerId="LiveId" clId="{0EA018B3-1D58-452C-BCB0-19B38546FE49}" dt="2022-06-24T07:01:21.986" v="1501" actId="478"/>
          <ac:spMkLst>
            <pc:docMk/>
            <pc:sldMk cId="0" sldId="257"/>
            <ac:spMk id="166" creationId="{FE863C90-41A4-4BCE-16A9-367D780D56BB}"/>
          </ac:spMkLst>
        </pc:spChg>
        <pc:spChg chg="del">
          <ac:chgData name="יהודה יונגשטין" userId="973c9d86b3a77211" providerId="LiveId" clId="{0EA018B3-1D58-452C-BCB0-19B38546FE49}" dt="2022-06-24T07:01:21.986" v="1501" actId="478"/>
          <ac:spMkLst>
            <pc:docMk/>
            <pc:sldMk cId="0" sldId="257"/>
            <ac:spMk id="200" creationId="{B368388D-4231-43BC-C3F9-A689FCF20E01}"/>
          </ac:spMkLst>
        </pc:spChg>
        <pc:spChg chg="del">
          <ac:chgData name="יהודה יונגשטין" userId="973c9d86b3a77211" providerId="LiveId" clId="{0EA018B3-1D58-452C-BCB0-19B38546FE49}" dt="2022-06-24T07:01:21.986" v="1501" actId="478"/>
          <ac:spMkLst>
            <pc:docMk/>
            <pc:sldMk cId="0" sldId="257"/>
            <ac:spMk id="201" creationId="{E4E2BE46-369C-1608-479B-34B064BA1949}"/>
          </ac:spMkLst>
        </pc:spChg>
        <pc:spChg chg="del">
          <ac:chgData name="יהודה יונגשטין" userId="973c9d86b3a77211" providerId="LiveId" clId="{0EA018B3-1D58-452C-BCB0-19B38546FE49}" dt="2022-06-24T07:01:21.986" v="1501" actId="478"/>
          <ac:spMkLst>
            <pc:docMk/>
            <pc:sldMk cId="0" sldId="257"/>
            <ac:spMk id="202" creationId="{505E4335-0942-34CC-0522-BF1BC785557A}"/>
          </ac:spMkLst>
        </pc:spChg>
        <pc:spChg chg="mod">
          <ac:chgData name="יהודה יונגשטין" userId="973c9d86b3a77211" providerId="LiveId" clId="{0EA018B3-1D58-452C-BCB0-19B38546FE49}" dt="2022-06-26T09:29:02.027" v="10538" actId="403"/>
          <ac:spMkLst>
            <pc:docMk/>
            <pc:sldMk cId="0" sldId="257"/>
            <ac:spMk id="238" creationId="{25A8A21B-225B-31F1-24F2-59527DD130CC}"/>
          </ac:spMkLst>
        </pc:spChg>
        <pc:spChg chg="mod">
          <ac:chgData name="יהודה יונגשטין" userId="973c9d86b3a77211" providerId="LiveId" clId="{0EA018B3-1D58-452C-BCB0-19B38546FE49}" dt="2022-06-23T08:32:00.860" v="19" actId="1076"/>
          <ac:spMkLst>
            <pc:docMk/>
            <pc:sldMk cId="0" sldId="257"/>
            <ac:spMk id="241" creationId="{6A9FA861-886F-FF4F-3D4A-D3025D9D1DCA}"/>
          </ac:spMkLst>
        </pc:spChg>
        <pc:spChg chg="mod">
          <ac:chgData name="יהודה יונגשטין" userId="973c9d86b3a77211" providerId="LiveId" clId="{0EA018B3-1D58-452C-BCB0-19B38546FE49}" dt="2022-06-23T08:32:00.860" v="19" actId="1076"/>
          <ac:spMkLst>
            <pc:docMk/>
            <pc:sldMk cId="0" sldId="257"/>
            <ac:spMk id="242" creationId="{74E24688-BBA4-30E1-A098-273117290F0C}"/>
          </ac:spMkLst>
        </pc:spChg>
        <pc:spChg chg="mod">
          <ac:chgData name="יהודה יונגשטין" userId="973c9d86b3a77211" providerId="LiveId" clId="{0EA018B3-1D58-452C-BCB0-19B38546FE49}" dt="2022-06-23T08:32:28.660" v="35" actId="20577"/>
          <ac:spMkLst>
            <pc:docMk/>
            <pc:sldMk cId="0" sldId="257"/>
            <ac:spMk id="243" creationId="{4511C3F4-D209-4F39-5CDB-4481BCF87E1D}"/>
          </ac:spMkLst>
        </pc:spChg>
        <pc:spChg chg="mod">
          <ac:chgData name="יהודה יונגשטין" userId="973c9d86b3a77211" providerId="LiveId" clId="{0EA018B3-1D58-452C-BCB0-19B38546FE49}" dt="2022-06-23T08:32:00.860" v="19" actId="1076"/>
          <ac:spMkLst>
            <pc:docMk/>
            <pc:sldMk cId="0" sldId="257"/>
            <ac:spMk id="245" creationId="{32C2FC2B-7AE7-BF89-029B-AE8715745981}"/>
          </ac:spMkLst>
        </pc:spChg>
        <pc:spChg chg="add mod">
          <ac:chgData name="יהודה יונגשטין" userId="973c9d86b3a77211" providerId="LiveId" clId="{0EA018B3-1D58-452C-BCB0-19B38546FE49}" dt="2022-06-26T09:32:42.419" v="10584" actId="20577"/>
          <ac:spMkLst>
            <pc:docMk/>
            <pc:sldMk cId="0" sldId="257"/>
            <ac:spMk id="246" creationId="{FCFD6DCD-DEEA-0F39-190D-94EFA30A0EE9}"/>
          </ac:spMkLst>
        </pc:spChg>
        <pc:spChg chg="add mod ord">
          <ac:chgData name="יהודה יונגשטין" userId="973c9d86b3a77211" providerId="LiveId" clId="{0EA018B3-1D58-452C-BCB0-19B38546FE49}" dt="2022-06-26T09:29:02.027" v="10538" actId="403"/>
          <ac:spMkLst>
            <pc:docMk/>
            <pc:sldMk cId="0" sldId="257"/>
            <ac:spMk id="247" creationId="{18C4CA44-BC31-D3DB-95C5-EFF47B52B4CC}"/>
          </ac:spMkLst>
        </pc:spChg>
        <pc:spChg chg="add del mod">
          <ac:chgData name="יהודה יונגשטין" userId="973c9d86b3a77211" providerId="LiveId" clId="{0EA018B3-1D58-452C-BCB0-19B38546FE49}" dt="2022-06-24T08:06:05.395" v="3262" actId="478"/>
          <ac:spMkLst>
            <pc:docMk/>
            <pc:sldMk cId="0" sldId="257"/>
            <ac:spMk id="249" creationId="{8A66CA0A-68A2-3FC8-9D63-BBB9B84B5E6A}"/>
          </ac:spMkLst>
        </pc:spChg>
        <pc:spChg chg="add del mod">
          <ac:chgData name="יהודה יונגשטין" userId="973c9d86b3a77211" providerId="LiveId" clId="{0EA018B3-1D58-452C-BCB0-19B38546FE49}" dt="2022-06-24T07:21:23.127" v="2332" actId="478"/>
          <ac:spMkLst>
            <pc:docMk/>
            <pc:sldMk cId="0" sldId="257"/>
            <ac:spMk id="251" creationId="{72B587A0-0B07-CEB6-2BAE-0CAB120F5DA9}"/>
          </ac:spMkLst>
        </pc:spChg>
        <pc:spChg chg="mod">
          <ac:chgData name="יהודה יונגשטין" userId="973c9d86b3a77211" providerId="LiveId" clId="{0EA018B3-1D58-452C-BCB0-19B38546FE49}" dt="2022-06-26T09:31:47.796" v="10565" actId="20577"/>
          <ac:spMkLst>
            <pc:docMk/>
            <pc:sldMk cId="0" sldId="257"/>
            <ac:spMk id="258" creationId="{AECAEBC1-07BA-16AD-80F7-1C8B825E23B9}"/>
          </ac:spMkLst>
        </pc:spChg>
        <pc:spChg chg="mod">
          <ac:chgData name="יהודה יונגשטין" userId="973c9d86b3a77211" providerId="LiveId" clId="{0EA018B3-1D58-452C-BCB0-19B38546FE49}" dt="2022-06-24T08:06:18.609" v="3268"/>
          <ac:spMkLst>
            <pc:docMk/>
            <pc:sldMk cId="0" sldId="257"/>
            <ac:spMk id="259" creationId="{B5FB99DD-E919-227C-638A-A077E083F3A3}"/>
          </ac:spMkLst>
        </pc:spChg>
        <pc:spChg chg="mod">
          <ac:chgData name="יהודה יונגשטין" userId="973c9d86b3a77211" providerId="LiveId" clId="{0EA018B3-1D58-452C-BCB0-19B38546FE49}" dt="2022-06-24T08:06:18.609" v="3268"/>
          <ac:spMkLst>
            <pc:docMk/>
            <pc:sldMk cId="0" sldId="257"/>
            <ac:spMk id="261" creationId="{EFA9CA71-65A6-E323-5F05-E1327DABD067}"/>
          </ac:spMkLst>
        </pc:spChg>
        <pc:spChg chg="mod">
          <ac:chgData name="יהודה יונגשטין" userId="973c9d86b3a77211" providerId="LiveId" clId="{0EA018B3-1D58-452C-BCB0-19B38546FE49}" dt="2022-06-24T08:06:18.609" v="3268"/>
          <ac:spMkLst>
            <pc:docMk/>
            <pc:sldMk cId="0" sldId="257"/>
            <ac:spMk id="262" creationId="{A2A954D4-1F00-BD03-0163-60D2869390AF}"/>
          </ac:spMkLst>
        </pc:spChg>
        <pc:spChg chg="mod">
          <ac:chgData name="יהודה יונגשטין" userId="973c9d86b3a77211" providerId="LiveId" clId="{0EA018B3-1D58-452C-BCB0-19B38546FE49}" dt="2022-06-24T08:06:18.609" v="3268"/>
          <ac:spMkLst>
            <pc:docMk/>
            <pc:sldMk cId="0" sldId="257"/>
            <ac:spMk id="263" creationId="{E59CB2D2-D2A3-1391-5B4A-DD3AF3343D91}"/>
          </ac:spMkLst>
        </pc:spChg>
        <pc:spChg chg="mod">
          <ac:chgData name="יהודה יונגשטין" userId="973c9d86b3a77211" providerId="LiveId" clId="{0EA018B3-1D58-452C-BCB0-19B38546FE49}" dt="2022-06-24T08:06:18.609" v="3268"/>
          <ac:spMkLst>
            <pc:docMk/>
            <pc:sldMk cId="0" sldId="257"/>
            <ac:spMk id="264" creationId="{2FD50967-D3D0-0F0F-BE9A-E97ABD2448B6}"/>
          </ac:spMkLst>
        </pc:spChg>
        <pc:spChg chg="mod">
          <ac:chgData name="יהודה יונגשטין" userId="973c9d86b3a77211" providerId="LiveId" clId="{0EA018B3-1D58-452C-BCB0-19B38546FE49}" dt="2022-06-24T08:06:18.609" v="3268"/>
          <ac:spMkLst>
            <pc:docMk/>
            <pc:sldMk cId="0" sldId="257"/>
            <ac:spMk id="265" creationId="{1B6A1484-C829-C0A1-67B2-831002C25814}"/>
          </ac:spMkLst>
        </pc:spChg>
        <pc:spChg chg="mod">
          <ac:chgData name="יהודה יונגשטין" userId="973c9d86b3a77211" providerId="LiveId" clId="{0EA018B3-1D58-452C-BCB0-19B38546FE49}" dt="2022-06-24T08:06:18.609" v="3268"/>
          <ac:spMkLst>
            <pc:docMk/>
            <pc:sldMk cId="0" sldId="257"/>
            <ac:spMk id="266" creationId="{999D39B2-5EAE-552F-5202-DF8C13B3438C}"/>
          </ac:spMkLst>
        </pc:spChg>
        <pc:spChg chg="add del mod">
          <ac:chgData name="יהודה יונגשטין" userId="973c9d86b3a77211" providerId="LiveId" clId="{0EA018B3-1D58-452C-BCB0-19B38546FE49}" dt="2022-06-24T08:34:55.899" v="4193" actId="478"/>
          <ac:spMkLst>
            <pc:docMk/>
            <pc:sldMk cId="0" sldId="257"/>
            <ac:spMk id="272" creationId="{F339532E-AFB5-1F30-8B57-D016619DBF5A}"/>
          </ac:spMkLst>
        </pc:spChg>
        <pc:spChg chg="add mod">
          <ac:chgData name="יהודה יונגשטין" userId="973c9d86b3a77211" providerId="LiveId" clId="{0EA018B3-1D58-452C-BCB0-19B38546FE49}" dt="2022-06-26T09:29:58.037" v="10543" actId="13926"/>
          <ac:spMkLst>
            <pc:docMk/>
            <pc:sldMk cId="0" sldId="257"/>
            <ac:spMk id="273" creationId="{5193307C-2ADE-243D-ECBA-FDFA545C061C}"/>
          </ac:spMkLst>
        </pc:spChg>
        <pc:spChg chg="add del mod">
          <ac:chgData name="יהודה יונגשטין" userId="973c9d86b3a77211" providerId="LiveId" clId="{0EA018B3-1D58-452C-BCB0-19B38546FE49}" dt="2022-06-24T09:11:04.442" v="4682" actId="478"/>
          <ac:spMkLst>
            <pc:docMk/>
            <pc:sldMk cId="0" sldId="257"/>
            <ac:spMk id="275" creationId="{067373E4-A503-826D-C918-986C819A7D5E}"/>
          </ac:spMkLst>
        </pc:spChg>
        <pc:spChg chg="add del mod">
          <ac:chgData name="יהודה יונגשטין" userId="973c9d86b3a77211" providerId="LiveId" clId="{0EA018B3-1D58-452C-BCB0-19B38546FE49}" dt="2022-06-24T09:00:22.381" v="4347"/>
          <ac:spMkLst>
            <pc:docMk/>
            <pc:sldMk cId="0" sldId="257"/>
            <ac:spMk id="276" creationId="{532214E9-F1AC-B52F-4CD8-A8516C348D51}"/>
          </ac:spMkLst>
        </pc:spChg>
        <pc:spChg chg="add mod">
          <ac:chgData name="יהודה יונגשטין" userId="973c9d86b3a77211" providerId="LiveId" clId="{0EA018B3-1D58-452C-BCB0-19B38546FE49}" dt="2022-06-26T09:18:56.847" v="10515" actId="404"/>
          <ac:spMkLst>
            <pc:docMk/>
            <pc:sldMk cId="0" sldId="257"/>
            <ac:spMk id="277" creationId="{7342B185-98CB-3428-81C5-49479515D49D}"/>
          </ac:spMkLst>
        </pc:spChg>
        <pc:spChg chg="add del mod">
          <ac:chgData name="יהודה יונגשטין" userId="973c9d86b3a77211" providerId="LiveId" clId="{0EA018B3-1D58-452C-BCB0-19B38546FE49}" dt="2022-06-26T08:50:53.783" v="10216" actId="478"/>
          <ac:spMkLst>
            <pc:docMk/>
            <pc:sldMk cId="0" sldId="257"/>
            <ac:spMk id="278" creationId="{1330CB28-5AD3-5D04-080C-FDE19E1BEBA7}"/>
          </ac:spMkLst>
        </pc:spChg>
        <pc:spChg chg="add mod">
          <ac:chgData name="יהודה יונגשטין" userId="973c9d86b3a77211" providerId="LiveId" clId="{0EA018B3-1D58-452C-BCB0-19B38546FE49}" dt="2022-06-24T09:21:27.622" v="4751" actId="1076"/>
          <ac:spMkLst>
            <pc:docMk/>
            <pc:sldMk cId="0" sldId="257"/>
            <ac:spMk id="279" creationId="{9DA71435-0BE8-63A4-F866-CEE828BA4049}"/>
          </ac:spMkLst>
        </pc:spChg>
        <pc:spChg chg="add mod">
          <ac:chgData name="יהודה יונגשטין" userId="973c9d86b3a77211" providerId="LiveId" clId="{0EA018B3-1D58-452C-BCB0-19B38546FE49}" dt="2022-06-24T09:21:53.279" v="4758" actId="20577"/>
          <ac:spMkLst>
            <pc:docMk/>
            <pc:sldMk cId="0" sldId="257"/>
            <ac:spMk id="280" creationId="{73E9696E-9A16-F3B8-A32F-B1AE0507B404}"/>
          </ac:spMkLst>
        </pc:spChg>
        <pc:spChg chg="add del mod">
          <ac:chgData name="יהודה יונגשטין" userId="973c9d86b3a77211" providerId="LiveId" clId="{0EA018B3-1D58-452C-BCB0-19B38546FE49}" dt="2022-06-26T08:57:24.630" v="10506" actId="478"/>
          <ac:spMkLst>
            <pc:docMk/>
            <pc:sldMk cId="0" sldId="257"/>
            <ac:spMk id="281" creationId="{92B32A31-8D7B-590F-8BAC-A29B00C492FA}"/>
          </ac:spMkLst>
        </pc:spChg>
        <pc:spChg chg="add del">
          <ac:chgData name="יהודה יונגשטין" userId="973c9d86b3a77211" providerId="LiveId" clId="{0EA018B3-1D58-452C-BCB0-19B38546FE49}" dt="2022-06-24T09:32:19.608" v="4963" actId="478"/>
          <ac:spMkLst>
            <pc:docMk/>
            <pc:sldMk cId="0" sldId="257"/>
            <ac:spMk id="282" creationId="{F06C7EDD-9B15-700D-F59B-B9E267F96D2A}"/>
          </ac:spMkLst>
        </pc:spChg>
        <pc:spChg chg="add mod">
          <ac:chgData name="יהודה יונגשטין" userId="973c9d86b3a77211" providerId="LiveId" clId="{0EA018B3-1D58-452C-BCB0-19B38546FE49}" dt="2022-06-26T09:30:36.259" v="10550" actId="255"/>
          <ac:spMkLst>
            <pc:docMk/>
            <pc:sldMk cId="0" sldId="257"/>
            <ac:spMk id="283" creationId="{CBB34EB1-C0E1-A9DA-9CE1-B1E19E193C5A}"/>
          </ac:spMkLst>
        </pc:spChg>
        <pc:spChg chg="mod">
          <ac:chgData name="יהודה יונגשטין" userId="973c9d86b3a77211" providerId="LiveId" clId="{0EA018B3-1D58-452C-BCB0-19B38546FE49}" dt="2022-06-25T19:56:21.662" v="8475"/>
          <ac:spMkLst>
            <pc:docMk/>
            <pc:sldMk cId="0" sldId="257"/>
            <ac:spMk id="286" creationId="{E0C69BC7-328C-709A-DD3B-5E742C24A385}"/>
          </ac:spMkLst>
        </pc:spChg>
        <pc:spChg chg="mod">
          <ac:chgData name="יהודה יונגשטין" userId="973c9d86b3a77211" providerId="LiveId" clId="{0EA018B3-1D58-452C-BCB0-19B38546FE49}" dt="2022-06-25T19:56:21.662" v="8475"/>
          <ac:spMkLst>
            <pc:docMk/>
            <pc:sldMk cId="0" sldId="257"/>
            <ac:spMk id="287" creationId="{AAD318CA-5CD5-9F8C-A9DD-56B5EC2A2BF7}"/>
          </ac:spMkLst>
        </pc:spChg>
        <pc:spChg chg="mod">
          <ac:chgData name="יהודה יונגשטין" userId="973c9d86b3a77211" providerId="LiveId" clId="{0EA018B3-1D58-452C-BCB0-19B38546FE49}" dt="2022-06-26T09:18:39.841" v="10514" actId="6549"/>
          <ac:spMkLst>
            <pc:docMk/>
            <pc:sldMk cId="0" sldId="257"/>
            <ac:spMk id="290" creationId="{BAFAB2AD-5CB3-47A3-F348-6CB8D1685B58}"/>
          </ac:spMkLst>
        </pc:spChg>
        <pc:spChg chg="mod">
          <ac:chgData name="יהודה יונגשטין" userId="973c9d86b3a77211" providerId="LiveId" clId="{0EA018B3-1D58-452C-BCB0-19B38546FE49}" dt="2022-06-25T20:18:52.344" v="9059"/>
          <ac:spMkLst>
            <pc:docMk/>
            <pc:sldMk cId="0" sldId="257"/>
            <ac:spMk id="293" creationId="{B660B3AD-149B-C878-5785-CA3EACB7F4BE}"/>
          </ac:spMkLst>
        </pc:spChg>
        <pc:spChg chg="add mod">
          <ac:chgData name="יהודה יונגשטין" userId="973c9d86b3a77211" providerId="LiveId" clId="{0EA018B3-1D58-452C-BCB0-19B38546FE49}" dt="2022-06-26T09:28:41.247" v="10535" actId="403"/>
          <ac:spMkLst>
            <pc:docMk/>
            <pc:sldMk cId="0" sldId="257"/>
            <ac:spMk id="294" creationId="{50363C03-3236-2346-E232-7D265B950056}"/>
          </ac:spMkLst>
        </pc:spChg>
        <pc:spChg chg="add del mod ord">
          <ac:chgData name="יהודה יונגשטין" userId="973c9d86b3a77211" providerId="LiveId" clId="{0EA018B3-1D58-452C-BCB0-19B38546FE49}" dt="2022-06-26T09:25:44.210" v="10522" actId="478"/>
          <ac:spMkLst>
            <pc:docMk/>
            <pc:sldMk cId="0" sldId="257"/>
            <ac:spMk id="295" creationId="{2AB33E5B-10E6-5E19-99C0-35D24D446DBE}"/>
          </ac:spMkLst>
        </pc:spChg>
        <pc:grpChg chg="add mod">
          <ac:chgData name="יהודה יונגשטין" userId="973c9d86b3a77211" providerId="LiveId" clId="{0EA018B3-1D58-452C-BCB0-19B38546FE49}" dt="2022-06-26T09:29:16.640" v="10540" actId="1076"/>
          <ac:grpSpMkLst>
            <pc:docMk/>
            <pc:sldMk cId="0" sldId="257"/>
            <ac:grpSpMk id="8" creationId="{ED17EB84-AB51-E5E6-8673-0D8322220938}"/>
          </ac:grpSpMkLst>
        </pc:grpChg>
        <pc:grpChg chg="add mod">
          <ac:chgData name="יהודה יונגשטין" userId="973c9d86b3a77211" providerId="LiveId" clId="{0EA018B3-1D58-452C-BCB0-19B38546FE49}" dt="2022-06-26T09:29:02.027" v="10538" actId="403"/>
          <ac:grpSpMkLst>
            <pc:docMk/>
            <pc:sldMk cId="0" sldId="257"/>
            <ac:grpSpMk id="9" creationId="{7B6E1C78-5159-103B-65DA-781D1FA4808E}"/>
          </ac:grpSpMkLst>
        </pc:grpChg>
        <pc:grpChg chg="add mod">
          <ac:chgData name="יהודה יונגשטין" userId="973c9d86b3a77211" providerId="LiveId" clId="{0EA018B3-1D58-452C-BCB0-19B38546FE49}" dt="2022-06-26T09:32:09.033" v="10566" actId="1076"/>
          <ac:grpSpMkLst>
            <pc:docMk/>
            <pc:sldMk cId="0" sldId="257"/>
            <ac:grpSpMk id="10" creationId="{3306F8EB-6BE2-43AA-0CEC-56064E711D47}"/>
          </ac:grpSpMkLst>
        </pc:grpChg>
        <pc:grpChg chg="add mod">
          <ac:chgData name="יהודה יונגשטין" userId="973c9d86b3a77211" providerId="LiveId" clId="{0EA018B3-1D58-452C-BCB0-19B38546FE49}" dt="2022-06-26T09:28:21.308" v="10533" actId="1076"/>
          <ac:grpSpMkLst>
            <pc:docMk/>
            <pc:sldMk cId="0" sldId="257"/>
            <ac:grpSpMk id="12" creationId="{0F3087AA-58CB-0B7A-9381-441FD2D9AD04}"/>
          </ac:grpSpMkLst>
        </pc:grpChg>
        <pc:grpChg chg="add mod">
          <ac:chgData name="יהודה יונגשטין" userId="973c9d86b3a77211" providerId="LiveId" clId="{0EA018B3-1D58-452C-BCB0-19B38546FE49}" dt="2022-06-26T09:30:36.259" v="10550" actId="255"/>
          <ac:grpSpMkLst>
            <pc:docMk/>
            <pc:sldMk cId="0" sldId="257"/>
            <ac:grpSpMk id="18" creationId="{EA348362-DB3B-A7E5-8F97-800242CC2BDA}"/>
          </ac:grpSpMkLst>
        </pc:grpChg>
        <pc:grpChg chg="del">
          <ac:chgData name="יהודה יונגשטין" userId="973c9d86b3a77211" providerId="LiveId" clId="{0EA018B3-1D58-452C-BCB0-19B38546FE49}" dt="2022-06-24T07:01:21.986" v="1501" actId="478"/>
          <ac:grpSpMkLst>
            <pc:docMk/>
            <pc:sldMk cId="0" sldId="257"/>
            <ac:grpSpMk id="111" creationId="{29051B9B-C051-CC63-918D-47231FD338A6}"/>
          </ac:grpSpMkLst>
        </pc:grpChg>
        <pc:grpChg chg="del">
          <ac:chgData name="יהודה יונגשטין" userId="973c9d86b3a77211" providerId="LiveId" clId="{0EA018B3-1D58-452C-BCB0-19B38546FE49}" dt="2022-06-24T07:01:21.986" v="1501" actId="478"/>
          <ac:grpSpMkLst>
            <pc:docMk/>
            <pc:sldMk cId="0" sldId="257"/>
            <ac:grpSpMk id="116" creationId="{EB1B11B5-479E-2F50-74F1-0F061A3E5EF0}"/>
          </ac:grpSpMkLst>
        </pc:grpChg>
        <pc:grpChg chg="del">
          <ac:chgData name="יהודה יונגשטין" userId="973c9d86b3a77211" providerId="LiveId" clId="{0EA018B3-1D58-452C-BCB0-19B38546FE49}" dt="2022-06-24T07:01:21.986" v="1501" actId="478"/>
          <ac:grpSpMkLst>
            <pc:docMk/>
            <pc:sldMk cId="0" sldId="257"/>
            <ac:grpSpMk id="142" creationId="{40BD219F-5C1C-E497-975A-150A04DA6715}"/>
          </ac:grpSpMkLst>
        </pc:grpChg>
        <pc:grpChg chg="del">
          <ac:chgData name="יהודה יונגשטין" userId="973c9d86b3a77211" providerId="LiveId" clId="{0EA018B3-1D58-452C-BCB0-19B38546FE49}" dt="2022-06-23T22:30:21.398" v="830" actId="478"/>
          <ac:grpSpMkLst>
            <pc:docMk/>
            <pc:sldMk cId="0" sldId="257"/>
            <ac:grpSpMk id="155" creationId="{C83CB93A-D422-D07C-F958-EDB12C2CFB5E}"/>
          </ac:grpSpMkLst>
        </pc:grpChg>
        <pc:grpChg chg="del">
          <ac:chgData name="יהודה יונגשטין" userId="973c9d86b3a77211" providerId="LiveId" clId="{0EA018B3-1D58-452C-BCB0-19B38546FE49}" dt="2022-06-24T07:01:21.986" v="1501" actId="478"/>
          <ac:grpSpMkLst>
            <pc:docMk/>
            <pc:sldMk cId="0" sldId="257"/>
            <ac:grpSpMk id="167" creationId="{58B258C8-58EA-4090-61D9-0611CB0043D1}"/>
          </ac:grpSpMkLst>
        </pc:grpChg>
        <pc:grpChg chg="del">
          <ac:chgData name="יהודה יונגשטין" userId="973c9d86b3a77211" providerId="LiveId" clId="{0EA018B3-1D58-452C-BCB0-19B38546FE49}" dt="2022-06-24T07:02:18.218" v="1507" actId="478"/>
          <ac:grpSpMkLst>
            <pc:docMk/>
            <pc:sldMk cId="0" sldId="257"/>
            <ac:grpSpMk id="179" creationId="{1C5AC006-99AF-309D-F533-71A7A99F86E9}"/>
          </ac:grpSpMkLst>
        </pc:grpChg>
        <pc:grpChg chg="del">
          <ac:chgData name="יהודה יונגשטין" userId="973c9d86b3a77211" providerId="LiveId" clId="{0EA018B3-1D58-452C-BCB0-19B38546FE49}" dt="2022-06-24T07:01:21.986" v="1501" actId="478"/>
          <ac:grpSpMkLst>
            <pc:docMk/>
            <pc:sldMk cId="0" sldId="257"/>
            <ac:grpSpMk id="203" creationId="{8378DDF5-6861-CD4D-A03C-2C144B3DDC6C}"/>
          </ac:grpSpMkLst>
        </pc:grpChg>
        <pc:grpChg chg="add del mod">
          <ac:chgData name="יהודה יונגשטין" userId="973c9d86b3a77211" providerId="LiveId" clId="{0EA018B3-1D58-452C-BCB0-19B38546FE49}" dt="2022-06-23T22:29:18.217" v="824" actId="478"/>
          <ac:grpSpMkLst>
            <pc:docMk/>
            <pc:sldMk cId="0" sldId="257"/>
            <ac:grpSpMk id="240" creationId="{75661639-02EB-571B-4045-CDC5C692F648}"/>
          </ac:grpSpMkLst>
        </pc:grpChg>
        <pc:grpChg chg="add mod">
          <ac:chgData name="יהודה יונגשטין" userId="973c9d86b3a77211" providerId="LiveId" clId="{0EA018B3-1D58-452C-BCB0-19B38546FE49}" dt="2022-06-26T09:33:04.565" v="10586" actId="1076"/>
          <ac:grpSpMkLst>
            <pc:docMk/>
            <pc:sldMk cId="0" sldId="257"/>
            <ac:grpSpMk id="256" creationId="{A286499B-0659-2509-E6FC-184F61ADCE42}"/>
          </ac:grpSpMkLst>
        </pc:grpChg>
        <pc:grpChg chg="mod">
          <ac:chgData name="יהודה יונגשטין" userId="973c9d86b3a77211" providerId="LiveId" clId="{0EA018B3-1D58-452C-BCB0-19B38546FE49}" dt="2022-06-24T08:06:18.609" v="3268"/>
          <ac:grpSpMkLst>
            <pc:docMk/>
            <pc:sldMk cId="0" sldId="257"/>
            <ac:grpSpMk id="257" creationId="{3176E149-BA1B-B0BC-56BE-ED30F33A7BAE}"/>
          </ac:grpSpMkLst>
        </pc:grpChg>
        <pc:grpChg chg="add mod">
          <ac:chgData name="יהודה יונגשטין" userId="973c9d86b3a77211" providerId="LiveId" clId="{0EA018B3-1D58-452C-BCB0-19B38546FE49}" dt="2022-06-26T08:58:01.162" v="10512" actId="1076"/>
          <ac:grpSpMkLst>
            <pc:docMk/>
            <pc:sldMk cId="0" sldId="257"/>
            <ac:grpSpMk id="284" creationId="{C6A9E771-11BE-290E-EB4B-5B1EF028167F}"/>
          </ac:grpSpMkLst>
        </pc:grpChg>
        <pc:grpChg chg="mod">
          <ac:chgData name="יהודה יונגשטין" userId="973c9d86b3a77211" providerId="LiveId" clId="{0EA018B3-1D58-452C-BCB0-19B38546FE49}" dt="2022-06-25T19:56:21.662" v="8475"/>
          <ac:grpSpMkLst>
            <pc:docMk/>
            <pc:sldMk cId="0" sldId="257"/>
            <ac:grpSpMk id="285" creationId="{ECB0F526-B431-E3D8-8CD9-7767BF043D8B}"/>
          </ac:grpSpMkLst>
        </pc:grpChg>
        <pc:grpChg chg="add mod">
          <ac:chgData name="יהודה יונגשטין" userId="973c9d86b3a77211" providerId="LiveId" clId="{0EA018B3-1D58-452C-BCB0-19B38546FE49}" dt="2022-06-26T08:57:57.421" v="10511" actId="1076"/>
          <ac:grpSpMkLst>
            <pc:docMk/>
            <pc:sldMk cId="0" sldId="257"/>
            <ac:grpSpMk id="291" creationId="{05E428D6-E04F-A6C3-E053-EAE2BEE01AD3}"/>
          </ac:grpSpMkLst>
        </pc:grpChg>
        <pc:picChg chg="add mod">
          <ac:chgData name="יהודה יונגשטין" userId="973c9d86b3a77211" providerId="LiveId" clId="{0EA018B3-1D58-452C-BCB0-19B38546FE49}" dt="2022-06-25T19:19:24.147" v="7615" actId="1076"/>
          <ac:picMkLst>
            <pc:docMk/>
            <pc:sldMk cId="0" sldId="257"/>
            <ac:picMk id="3" creationId="{EAEC7670-E332-8A11-C5FD-775210401675}"/>
          </ac:picMkLst>
        </pc:picChg>
        <pc:picChg chg="mod">
          <ac:chgData name="יהודה יונגשטין" userId="973c9d86b3a77211" providerId="LiveId" clId="{0EA018B3-1D58-452C-BCB0-19B38546FE49}" dt="2022-06-25T21:56:19.603" v="9096" actId="1076"/>
          <ac:picMkLst>
            <pc:docMk/>
            <pc:sldMk cId="0" sldId="257"/>
            <ac:picMk id="109" creationId="{5327C0D7-8950-5D63-5406-E2FDBDD2736C}"/>
          </ac:picMkLst>
        </pc:picChg>
        <pc:picChg chg="add del mod">
          <ac:chgData name="יהודה יונגשטין" userId="973c9d86b3a77211" providerId="LiveId" clId="{0EA018B3-1D58-452C-BCB0-19B38546FE49}" dt="2022-06-26T08:50:53.783" v="10216" actId="478"/>
          <ac:picMkLst>
            <pc:docMk/>
            <pc:sldMk cId="0" sldId="257"/>
            <ac:picMk id="253" creationId="{9C89209B-5F2E-17D5-23C2-2685C22C586A}"/>
          </ac:picMkLst>
        </pc:picChg>
        <pc:picChg chg="add del mod">
          <ac:chgData name="יהודה יונגשטין" userId="973c9d86b3a77211" providerId="LiveId" clId="{0EA018B3-1D58-452C-BCB0-19B38546FE49}" dt="2022-06-26T08:50:53.783" v="10216" actId="478"/>
          <ac:picMkLst>
            <pc:docMk/>
            <pc:sldMk cId="0" sldId="257"/>
            <ac:picMk id="254" creationId="{0FB4F9AF-B04B-8FE5-AE31-D7943F4534D2}"/>
          </ac:picMkLst>
        </pc:picChg>
        <pc:picChg chg="add mod">
          <ac:chgData name="יהודה יונגשטין" userId="973c9d86b3a77211" providerId="LiveId" clId="{0EA018B3-1D58-452C-BCB0-19B38546FE49}" dt="2022-06-26T09:30:36.259" v="10550" actId="255"/>
          <ac:picMkLst>
            <pc:docMk/>
            <pc:sldMk cId="0" sldId="257"/>
            <ac:picMk id="255" creationId="{70A5A332-3E45-A591-BCFC-23ED62810077}"/>
          </ac:picMkLst>
        </pc:picChg>
        <pc:picChg chg="mod">
          <ac:chgData name="יהודה יונגשטין" userId="973c9d86b3a77211" providerId="LiveId" clId="{0EA018B3-1D58-452C-BCB0-19B38546FE49}" dt="2022-06-24T09:20:25.399" v="4746" actId="14100"/>
          <ac:picMkLst>
            <pc:docMk/>
            <pc:sldMk cId="0" sldId="257"/>
            <ac:picMk id="269" creationId="{EB977353-D2AD-47C2-45FB-68D3E72A2073}"/>
          </ac:picMkLst>
        </pc:picChg>
        <pc:picChg chg="mod">
          <ac:chgData name="יהודה יונגשטין" userId="973c9d86b3a77211" providerId="LiveId" clId="{0EA018B3-1D58-452C-BCB0-19B38546FE49}" dt="2022-06-24T08:06:18.609" v="3268"/>
          <ac:picMkLst>
            <pc:docMk/>
            <pc:sldMk cId="0" sldId="257"/>
            <ac:picMk id="270" creationId="{688A71BA-0C32-0DBB-3FAB-712EF84B9A7F}"/>
          </ac:picMkLst>
        </pc:picChg>
        <pc:picChg chg="add mod modCrop">
          <ac:chgData name="יהודה יונגשטין" userId="973c9d86b3a77211" providerId="LiveId" clId="{0EA018B3-1D58-452C-BCB0-19B38546FE49}" dt="2022-06-24T09:31:18.959" v="4957" actId="732"/>
          <ac:picMkLst>
            <pc:docMk/>
            <pc:sldMk cId="0" sldId="257"/>
            <ac:picMk id="271" creationId="{57A54A45-300D-CC1A-018C-5873C43DE4CC}"/>
          </ac:picMkLst>
        </pc:picChg>
        <pc:picChg chg="add mod">
          <ac:chgData name="יהודה יונגשטין" userId="973c9d86b3a77211" providerId="LiveId" clId="{0EA018B3-1D58-452C-BCB0-19B38546FE49}" dt="2022-06-26T09:18:56.847" v="10515" actId="404"/>
          <ac:picMkLst>
            <pc:docMk/>
            <pc:sldMk cId="0" sldId="257"/>
            <ac:picMk id="274" creationId="{38872DEC-A122-01A5-7235-BD83C40AA129}"/>
          </ac:picMkLst>
        </pc:picChg>
        <pc:picChg chg="mod">
          <ac:chgData name="יהודה יונגשטין" userId="973c9d86b3a77211" providerId="LiveId" clId="{0EA018B3-1D58-452C-BCB0-19B38546FE49}" dt="2022-06-25T19:56:21.662" v="8475"/>
          <ac:picMkLst>
            <pc:docMk/>
            <pc:sldMk cId="0" sldId="257"/>
            <ac:picMk id="288" creationId="{B58F1614-1605-8A8F-7FA5-B25A9D94A440}"/>
          </ac:picMkLst>
        </pc:picChg>
        <pc:picChg chg="mod">
          <ac:chgData name="יהודה יונגשטין" userId="973c9d86b3a77211" providerId="LiveId" clId="{0EA018B3-1D58-452C-BCB0-19B38546FE49}" dt="2022-06-25T19:56:21.662" v="8475"/>
          <ac:picMkLst>
            <pc:docMk/>
            <pc:sldMk cId="0" sldId="257"/>
            <ac:picMk id="289" creationId="{833F2AF2-6B3E-5488-E3BE-060FB0B782AF}"/>
          </ac:picMkLst>
        </pc:picChg>
        <pc:picChg chg="mod">
          <ac:chgData name="יהודה יונגשטין" userId="973c9d86b3a77211" providerId="LiveId" clId="{0EA018B3-1D58-452C-BCB0-19B38546FE49}" dt="2022-06-25T20:18:52.344" v="9059"/>
          <ac:picMkLst>
            <pc:docMk/>
            <pc:sldMk cId="0" sldId="257"/>
            <ac:picMk id="292" creationId="{7B371E2E-DDB2-7450-C16D-692F4855556F}"/>
          </ac:picMkLst>
        </pc:picChg>
        <pc:cxnChg chg="add del mod">
          <ac:chgData name="יהודה יונגשטין" userId="973c9d86b3a77211" providerId="LiveId" clId="{0EA018B3-1D58-452C-BCB0-19B38546FE49}" dt="2022-06-24T09:12:10.638" v="4685" actId="478"/>
          <ac:cxnSpMkLst>
            <pc:docMk/>
            <pc:sldMk cId="0" sldId="257"/>
            <ac:cxnSpMk id="14" creationId="{253856D5-1106-7364-9ABE-AE7D7C79C292}"/>
          </ac:cxnSpMkLst>
        </pc:cxnChg>
      </pc:sldChg>
      <pc:sldChg chg="addSp delSp modSp del mod ord delAnim modAnim modNotesTx">
        <pc:chgData name="יהודה יונגשטין" userId="973c9d86b3a77211" providerId="LiveId" clId="{0EA018B3-1D58-452C-BCB0-19B38546FE49}" dt="2022-06-26T22:15:46.007" v="14486" actId="47"/>
        <pc:sldMkLst>
          <pc:docMk/>
          <pc:sldMk cId="1110503786" sldId="258"/>
        </pc:sldMkLst>
        <pc:spChg chg="add mod">
          <ac:chgData name="יהודה יונגשטין" userId="973c9d86b3a77211" providerId="LiveId" clId="{0EA018B3-1D58-452C-BCB0-19B38546FE49}" dt="2022-06-26T10:39:50.298" v="10877" actId="1076"/>
          <ac:spMkLst>
            <pc:docMk/>
            <pc:sldMk cId="1110503786" sldId="258"/>
            <ac:spMk id="22" creationId="{02D7E4E7-C0E0-155F-878B-3D891743FD75}"/>
          </ac:spMkLst>
        </pc:spChg>
        <pc:spChg chg="add mod">
          <ac:chgData name="יהודה יונגשטין" userId="973c9d86b3a77211" providerId="LiveId" clId="{0EA018B3-1D58-452C-BCB0-19B38546FE49}" dt="2022-06-26T10:39:43.639" v="10876" actId="1076"/>
          <ac:spMkLst>
            <pc:docMk/>
            <pc:sldMk cId="1110503786" sldId="258"/>
            <ac:spMk id="23" creationId="{CD3DC5E6-7EE3-9C13-70ED-6FE43E79A3A5}"/>
          </ac:spMkLst>
        </pc:spChg>
        <pc:spChg chg="add del mod">
          <ac:chgData name="יהודה יונגשטין" userId="973c9d86b3a77211" providerId="LiveId" clId="{0EA018B3-1D58-452C-BCB0-19B38546FE49}" dt="2022-06-25T18:58:47.479" v="6808" actId="21"/>
          <ac:spMkLst>
            <pc:docMk/>
            <pc:sldMk cId="1110503786" sldId="258"/>
            <ac:spMk id="24" creationId="{83B9CA16-4907-4555-14BD-E1ACAACC80E5}"/>
          </ac:spMkLst>
        </pc:spChg>
        <pc:spChg chg="add mod">
          <ac:chgData name="יהודה יונגשטין" userId="973c9d86b3a77211" providerId="LiveId" clId="{0EA018B3-1D58-452C-BCB0-19B38546FE49}" dt="2022-06-26T10:40:00.927" v="10878" actId="14100"/>
          <ac:spMkLst>
            <pc:docMk/>
            <pc:sldMk cId="1110503786" sldId="258"/>
            <ac:spMk id="25" creationId="{4F0091B3-BDF1-4853-098E-619079385A1C}"/>
          </ac:spMkLst>
        </pc:spChg>
        <pc:spChg chg="add del mod">
          <ac:chgData name="יהודה יונגשטין" userId="973c9d86b3a77211" providerId="LiveId" clId="{0EA018B3-1D58-452C-BCB0-19B38546FE49}" dt="2022-06-25T18:58:47.479" v="6808" actId="21"/>
          <ac:spMkLst>
            <pc:docMk/>
            <pc:sldMk cId="1110503786" sldId="258"/>
            <ac:spMk id="25" creationId="{588B95C4-1E37-0F3E-D1FD-40F12DFFA967}"/>
          </ac:spMkLst>
        </pc:spChg>
        <pc:spChg chg="add del mod topLvl">
          <ac:chgData name="יהודה יונגשטין" userId="973c9d86b3a77211" providerId="LiveId" clId="{0EA018B3-1D58-452C-BCB0-19B38546FE49}" dt="2022-06-25T18:58:47.479" v="6808" actId="21"/>
          <ac:spMkLst>
            <pc:docMk/>
            <pc:sldMk cId="1110503786" sldId="258"/>
            <ac:spMk id="26" creationId="{66C25B68-FE11-901E-D03D-7495C3C685C7}"/>
          </ac:spMkLst>
        </pc:spChg>
        <pc:spChg chg="mod">
          <ac:chgData name="יהודה יונגשטין" userId="973c9d86b3a77211" providerId="LiveId" clId="{0EA018B3-1D58-452C-BCB0-19B38546FE49}" dt="2022-06-26T10:53:02.354" v="11124"/>
          <ac:spMkLst>
            <pc:docMk/>
            <pc:sldMk cId="1110503786" sldId="258"/>
            <ac:spMk id="29" creationId="{C0CE51CC-7B7D-B10B-4CFB-2346999C2F37}"/>
          </ac:spMkLst>
        </pc:spChg>
        <pc:spChg chg="add del mod">
          <ac:chgData name="יהודה יונגשטין" userId="973c9d86b3a77211" providerId="LiveId" clId="{0EA018B3-1D58-452C-BCB0-19B38546FE49}" dt="2022-06-24T08:03:58.832" v="3207" actId="478"/>
          <ac:spMkLst>
            <pc:docMk/>
            <pc:sldMk cId="1110503786" sldId="258"/>
            <ac:spMk id="30" creationId="{F9351FAA-800D-A5BD-19DC-14E38671BC1A}"/>
          </ac:spMkLst>
        </pc:spChg>
        <pc:spChg chg="add mod">
          <ac:chgData name="יהודה יונגשטין" userId="973c9d86b3a77211" providerId="LiveId" clId="{0EA018B3-1D58-452C-BCB0-19B38546FE49}" dt="2022-06-24T08:05:39.687" v="3261" actId="2085"/>
          <ac:spMkLst>
            <pc:docMk/>
            <pc:sldMk cId="1110503786" sldId="258"/>
            <ac:spMk id="31" creationId="{4DD7357B-1F05-5819-5586-7AEFA8DB4D8F}"/>
          </ac:spMkLst>
        </pc:spChg>
        <pc:spChg chg="add del mod">
          <ac:chgData name="יהודה יונגשטין" userId="973c9d86b3a77211" providerId="LiveId" clId="{0EA018B3-1D58-452C-BCB0-19B38546FE49}" dt="2022-06-24T07:43:43.104" v="2669" actId="478"/>
          <ac:spMkLst>
            <pc:docMk/>
            <pc:sldMk cId="1110503786" sldId="258"/>
            <ac:spMk id="32" creationId="{A42302E0-BC13-B7FC-3BCA-5BA6D6397BAB}"/>
          </ac:spMkLst>
        </pc:spChg>
        <pc:spChg chg="add mod">
          <ac:chgData name="יהודה יונגשטין" userId="973c9d86b3a77211" providerId="LiveId" clId="{0EA018B3-1D58-452C-BCB0-19B38546FE49}" dt="2022-06-24T08:04:53.947" v="3259" actId="164"/>
          <ac:spMkLst>
            <pc:docMk/>
            <pc:sldMk cId="1110503786" sldId="258"/>
            <ac:spMk id="33" creationId="{99DE56C7-6D28-AC50-24B7-45BC0570B970}"/>
          </ac:spMkLst>
        </pc:spChg>
        <pc:spChg chg="add mod">
          <ac:chgData name="יהודה יונגשטין" userId="973c9d86b3a77211" providerId="LiveId" clId="{0EA018B3-1D58-452C-BCB0-19B38546FE49}" dt="2022-06-24T08:04:53.947" v="3259" actId="164"/>
          <ac:spMkLst>
            <pc:docMk/>
            <pc:sldMk cId="1110503786" sldId="258"/>
            <ac:spMk id="34" creationId="{C61CB664-AE68-93E0-C404-3CA673A9AF35}"/>
          </ac:spMkLst>
        </pc:spChg>
        <pc:spChg chg="add mod">
          <ac:chgData name="יהודה יונגשטין" userId="973c9d86b3a77211" providerId="LiveId" clId="{0EA018B3-1D58-452C-BCB0-19B38546FE49}" dt="2022-06-24T08:04:53.947" v="3259" actId="164"/>
          <ac:spMkLst>
            <pc:docMk/>
            <pc:sldMk cId="1110503786" sldId="258"/>
            <ac:spMk id="35" creationId="{BB9D8159-F19B-F75A-3E85-CDDC9C4AB9A0}"/>
          </ac:spMkLst>
        </pc:spChg>
        <pc:spChg chg="add mod">
          <ac:chgData name="יהודה יונגשטין" userId="973c9d86b3a77211" providerId="LiveId" clId="{0EA018B3-1D58-452C-BCB0-19B38546FE49}" dt="2022-06-24T08:04:53.947" v="3259" actId="164"/>
          <ac:spMkLst>
            <pc:docMk/>
            <pc:sldMk cId="1110503786" sldId="258"/>
            <ac:spMk id="36" creationId="{42907EA2-9B4F-45EE-4D7B-99B719913E16}"/>
          </ac:spMkLst>
        </pc:spChg>
        <pc:spChg chg="add mod">
          <ac:chgData name="יהודה יונגשטין" userId="973c9d86b3a77211" providerId="LiveId" clId="{0EA018B3-1D58-452C-BCB0-19B38546FE49}" dt="2022-06-24T08:04:53.947" v="3259" actId="164"/>
          <ac:spMkLst>
            <pc:docMk/>
            <pc:sldMk cId="1110503786" sldId="258"/>
            <ac:spMk id="37" creationId="{1368A622-350C-EDF0-6F58-B3D5A2B236C2}"/>
          </ac:spMkLst>
        </pc:spChg>
        <pc:spChg chg="add mod">
          <ac:chgData name="יהודה יונגשטין" userId="973c9d86b3a77211" providerId="LiveId" clId="{0EA018B3-1D58-452C-BCB0-19B38546FE49}" dt="2022-06-24T08:04:53.947" v="3259" actId="164"/>
          <ac:spMkLst>
            <pc:docMk/>
            <pc:sldMk cId="1110503786" sldId="258"/>
            <ac:spMk id="38" creationId="{B1B5D408-70B6-6D29-CBE6-924269D4F5D7}"/>
          </ac:spMkLst>
        </pc:spChg>
        <pc:spChg chg="add mod">
          <ac:chgData name="יהודה יונגשטין" userId="973c9d86b3a77211" providerId="LiveId" clId="{0EA018B3-1D58-452C-BCB0-19B38546FE49}" dt="2022-06-24T08:04:53.947" v="3259" actId="164"/>
          <ac:spMkLst>
            <pc:docMk/>
            <pc:sldMk cId="1110503786" sldId="258"/>
            <ac:spMk id="39" creationId="{81C29055-B507-06EE-1C07-896D00FCEF50}"/>
          </ac:spMkLst>
        </pc:spChg>
        <pc:spChg chg="add del mod">
          <ac:chgData name="יהודה יונגשטין" userId="973c9d86b3a77211" providerId="LiveId" clId="{0EA018B3-1D58-452C-BCB0-19B38546FE49}" dt="2022-06-25T18:46:18.827" v="6719" actId="478"/>
          <ac:spMkLst>
            <pc:docMk/>
            <pc:sldMk cId="1110503786" sldId="258"/>
            <ac:spMk id="41" creationId="{E43425D1-5F92-CD21-A6C8-884C3805EBA5}"/>
          </ac:spMkLst>
        </pc:spChg>
        <pc:spChg chg="add del mod">
          <ac:chgData name="יהודה יונגשטין" userId="973c9d86b3a77211" providerId="LiveId" clId="{0EA018B3-1D58-452C-BCB0-19B38546FE49}" dt="2022-06-25T18:58:55.442" v="6811" actId="478"/>
          <ac:spMkLst>
            <pc:docMk/>
            <pc:sldMk cId="1110503786" sldId="258"/>
            <ac:spMk id="42" creationId="{F234646D-2C75-CAA7-2E7F-5BF94784037C}"/>
          </ac:spMkLst>
        </pc:spChg>
        <pc:spChg chg="add mod">
          <ac:chgData name="יהודה יונגשטין" userId="973c9d86b3a77211" providerId="LiveId" clId="{0EA018B3-1D58-452C-BCB0-19B38546FE49}" dt="2022-06-25T18:46:33.571" v="6720" actId="164"/>
          <ac:spMkLst>
            <pc:docMk/>
            <pc:sldMk cId="1110503786" sldId="258"/>
            <ac:spMk id="43" creationId="{19CEC61A-24C1-24D8-6ABF-8332F2FD0B08}"/>
          </ac:spMkLst>
        </pc:spChg>
        <pc:spChg chg="add mod">
          <ac:chgData name="יהודה יונגשטין" userId="973c9d86b3a77211" providerId="LiveId" clId="{0EA018B3-1D58-452C-BCB0-19B38546FE49}" dt="2022-06-25T19:18:40.987" v="7613" actId="20577"/>
          <ac:spMkLst>
            <pc:docMk/>
            <pc:sldMk cId="1110503786" sldId="258"/>
            <ac:spMk id="45" creationId="{30335775-7A8C-0716-E020-FC1479737D38}"/>
          </ac:spMkLst>
        </pc:spChg>
        <pc:spChg chg="add mod">
          <ac:chgData name="יהודה יונגשטין" userId="973c9d86b3a77211" providerId="LiveId" clId="{0EA018B3-1D58-452C-BCB0-19B38546FE49}" dt="2022-06-25T19:18:39.431" v="7612" actId="6549"/>
          <ac:spMkLst>
            <pc:docMk/>
            <pc:sldMk cId="1110503786" sldId="258"/>
            <ac:spMk id="46" creationId="{845911D1-5583-8F41-55A2-4301BF3C1682}"/>
          </ac:spMkLst>
        </pc:spChg>
        <pc:spChg chg="add mod">
          <ac:chgData name="יהודה יונגשטין" userId="973c9d86b3a77211" providerId="LiveId" clId="{0EA018B3-1D58-452C-BCB0-19B38546FE49}" dt="2022-06-25T19:18:39.431" v="7612" actId="6549"/>
          <ac:spMkLst>
            <pc:docMk/>
            <pc:sldMk cId="1110503786" sldId="258"/>
            <ac:spMk id="47" creationId="{22F89611-CBC6-604A-2F02-7BD08F154E86}"/>
          </ac:spMkLst>
        </pc:spChg>
        <pc:spChg chg="add mod">
          <ac:chgData name="יהודה יונגשטין" userId="973c9d86b3a77211" providerId="LiveId" clId="{0EA018B3-1D58-452C-BCB0-19B38546FE49}" dt="2022-06-25T19:18:39.431" v="7612" actId="6549"/>
          <ac:spMkLst>
            <pc:docMk/>
            <pc:sldMk cId="1110503786" sldId="258"/>
            <ac:spMk id="48" creationId="{64AAD2E7-69F7-2A10-9E83-BB85E61421B6}"/>
          </ac:spMkLst>
        </pc:spChg>
        <pc:spChg chg="add mod">
          <ac:chgData name="יהודה יונגשטין" userId="973c9d86b3a77211" providerId="LiveId" clId="{0EA018B3-1D58-452C-BCB0-19B38546FE49}" dt="2022-06-25T19:56:05.946" v="8474" actId="113"/>
          <ac:spMkLst>
            <pc:docMk/>
            <pc:sldMk cId="1110503786" sldId="258"/>
            <ac:spMk id="53" creationId="{7D62DC07-2567-5561-7576-843C8782E5EE}"/>
          </ac:spMkLst>
        </pc:spChg>
        <pc:spChg chg="add mod">
          <ac:chgData name="יהודה יונגשטין" userId="973c9d86b3a77211" providerId="LiveId" clId="{0EA018B3-1D58-452C-BCB0-19B38546FE49}" dt="2022-06-25T19:55:50.893" v="8464" actId="20577"/>
          <ac:spMkLst>
            <pc:docMk/>
            <pc:sldMk cId="1110503786" sldId="258"/>
            <ac:spMk id="54" creationId="{BC9C4D26-4632-B998-1F83-8A0CDB4090D3}"/>
          </ac:spMkLst>
        </pc:spChg>
        <pc:spChg chg="add mod">
          <ac:chgData name="יהודה יונגשטין" userId="973c9d86b3a77211" providerId="LiveId" clId="{0EA018B3-1D58-452C-BCB0-19B38546FE49}" dt="2022-06-25T19:55:50.893" v="8464" actId="20577"/>
          <ac:spMkLst>
            <pc:docMk/>
            <pc:sldMk cId="1110503786" sldId="258"/>
            <ac:spMk id="55" creationId="{04764B30-AA5A-2908-9E31-42C1B9E96853}"/>
          </ac:spMkLst>
        </pc:spChg>
        <pc:spChg chg="add del mod">
          <ac:chgData name="יהודה יונגשטין" userId="973c9d86b3a77211" providerId="LiveId" clId="{0EA018B3-1D58-452C-BCB0-19B38546FE49}" dt="2022-06-26T08:30:10.735" v="9150" actId="478"/>
          <ac:spMkLst>
            <pc:docMk/>
            <pc:sldMk cId="1110503786" sldId="258"/>
            <ac:spMk id="59" creationId="{793D2634-6C92-7186-3620-F873821BCA29}"/>
          </ac:spMkLst>
        </pc:spChg>
        <pc:spChg chg="add mod">
          <ac:chgData name="יהודה יונגשטין" userId="973c9d86b3a77211" providerId="LiveId" clId="{0EA018B3-1D58-452C-BCB0-19B38546FE49}" dt="2022-06-25T20:18:31.592" v="9058" actId="20577"/>
          <ac:spMkLst>
            <pc:docMk/>
            <pc:sldMk cId="1110503786" sldId="258"/>
            <ac:spMk id="60" creationId="{FBF5DEBD-FB0A-2A0B-AD75-BCE6BADE489F}"/>
          </ac:spMkLst>
        </pc:spChg>
        <pc:grpChg chg="add mod">
          <ac:chgData name="יהודה יונגשטין" userId="973c9d86b3a77211" providerId="LiveId" clId="{0EA018B3-1D58-452C-BCB0-19B38546FE49}" dt="2022-06-26T08:50:29.556" v="10214" actId="164"/>
          <ac:grpSpMkLst>
            <pc:docMk/>
            <pc:sldMk cId="1110503786" sldId="258"/>
            <ac:grpSpMk id="2" creationId="{C1C708B5-EB1C-3ADA-D853-ACD04586D464}"/>
          </ac:grpSpMkLst>
        </pc:grpChg>
        <pc:grpChg chg="add del mod">
          <ac:chgData name="יהודה יונגשטין" userId="973c9d86b3a77211" providerId="LiveId" clId="{0EA018B3-1D58-452C-BCB0-19B38546FE49}" dt="2022-06-26T16:01:45.100" v="13280" actId="478"/>
          <ac:grpSpMkLst>
            <pc:docMk/>
            <pc:sldMk cId="1110503786" sldId="258"/>
            <ac:grpSpMk id="3" creationId="{50C1626B-9326-EEA0-71B6-07CACA2305C3}"/>
          </ac:grpSpMkLst>
        </pc:grpChg>
        <pc:grpChg chg="mod">
          <ac:chgData name="יהודה יונגשטין" userId="973c9d86b3a77211" providerId="LiveId" clId="{0EA018B3-1D58-452C-BCB0-19B38546FE49}" dt="2022-06-25T18:46:33.571" v="6720" actId="164"/>
          <ac:grpSpMkLst>
            <pc:docMk/>
            <pc:sldMk cId="1110503786" sldId="258"/>
            <ac:grpSpMk id="21" creationId="{F0622EC5-3663-CD49-8087-2F9BFB2EB8F4}"/>
          </ac:grpSpMkLst>
        </pc:grpChg>
        <pc:grpChg chg="add del mod">
          <ac:chgData name="יהודה יונגשטין" userId="973c9d86b3a77211" providerId="LiveId" clId="{0EA018B3-1D58-452C-BCB0-19B38546FE49}" dt="2022-06-25T18:58:47.479" v="6808" actId="21"/>
          <ac:grpSpMkLst>
            <pc:docMk/>
            <pc:sldMk cId="1110503786" sldId="258"/>
            <ac:grpSpMk id="27" creationId="{2F64F266-E78B-6327-0411-8B381EDC6EDB}"/>
          </ac:grpSpMkLst>
        </pc:grpChg>
        <pc:grpChg chg="add mod">
          <ac:chgData name="יהודה יונגשטין" userId="973c9d86b3a77211" providerId="LiveId" clId="{0EA018B3-1D58-452C-BCB0-19B38546FE49}" dt="2022-06-26T16:01:46.898" v="13281" actId="1076"/>
          <ac:grpSpMkLst>
            <pc:docMk/>
            <pc:sldMk cId="1110503786" sldId="258"/>
            <ac:grpSpMk id="27" creationId="{D7AF567A-D571-BADA-49AB-986C637F4CCF}"/>
          </ac:grpSpMkLst>
        </pc:grpChg>
        <pc:grpChg chg="add mod">
          <ac:chgData name="יהודה יונגשטין" userId="973c9d86b3a77211" providerId="LiveId" clId="{0EA018B3-1D58-452C-BCB0-19B38546FE49}" dt="2022-06-24T08:04:53.947" v="3259" actId="164"/>
          <ac:grpSpMkLst>
            <pc:docMk/>
            <pc:sldMk cId="1110503786" sldId="258"/>
            <ac:grpSpMk id="28" creationId="{55FC123B-737F-F4F8-7599-4326D7F6489E}"/>
          </ac:grpSpMkLst>
        </pc:grpChg>
        <pc:grpChg chg="add del mod">
          <ac:chgData name="יהודה יונגשטין" userId="973c9d86b3a77211" providerId="LiveId" clId="{0EA018B3-1D58-452C-BCB0-19B38546FE49}" dt="2022-06-24T08:38:50.423" v="4222" actId="478"/>
          <ac:grpSpMkLst>
            <pc:docMk/>
            <pc:sldMk cId="1110503786" sldId="258"/>
            <ac:grpSpMk id="40" creationId="{E296C2C7-854E-D6C4-CA92-EE9D7D686BAC}"/>
          </ac:grpSpMkLst>
        </pc:grpChg>
        <pc:grpChg chg="add del mod">
          <ac:chgData name="יהודה יונגשטין" userId="973c9d86b3a77211" providerId="LiveId" clId="{0EA018B3-1D58-452C-BCB0-19B38546FE49}" dt="2022-06-26T16:01:39.310" v="13278" actId="478"/>
          <ac:grpSpMkLst>
            <pc:docMk/>
            <pc:sldMk cId="1110503786" sldId="258"/>
            <ac:grpSpMk id="44" creationId="{C092F4CB-E93B-259F-07C9-2292828B1A6C}"/>
          </ac:grpSpMkLst>
        </pc:grpChg>
        <pc:grpChg chg="add mod">
          <ac:chgData name="יהודה יונגשטין" userId="973c9d86b3a77211" providerId="LiveId" clId="{0EA018B3-1D58-452C-BCB0-19B38546FE49}" dt="2022-06-25T19:18:39.431" v="7612" actId="6549"/>
          <ac:grpSpMkLst>
            <pc:docMk/>
            <pc:sldMk cId="1110503786" sldId="258"/>
            <ac:grpSpMk id="51" creationId="{06FE8C23-263E-B089-A25B-290F7F9F31A2}"/>
          </ac:grpSpMkLst>
        </pc:grpChg>
        <pc:grpChg chg="add del mod">
          <ac:chgData name="יהודה יונגשטין" userId="973c9d86b3a77211" providerId="LiveId" clId="{0EA018B3-1D58-452C-BCB0-19B38546FE49}" dt="2022-06-26T16:01:40.892" v="13279" actId="478"/>
          <ac:grpSpMkLst>
            <pc:docMk/>
            <pc:sldMk cId="1110503786" sldId="258"/>
            <ac:grpSpMk id="52" creationId="{63B59926-535F-9213-9150-4020F755AF8B}"/>
          </ac:grpSpMkLst>
        </pc:grpChg>
        <pc:grpChg chg="add mod">
          <ac:chgData name="יהודה יונגשטין" userId="973c9d86b3a77211" providerId="LiveId" clId="{0EA018B3-1D58-452C-BCB0-19B38546FE49}" dt="2022-06-25T19:55:50.893" v="8464" actId="20577"/>
          <ac:grpSpMkLst>
            <pc:docMk/>
            <pc:sldMk cId="1110503786" sldId="258"/>
            <ac:grpSpMk id="56" creationId="{E7A536E6-C31A-EAFE-3E43-3EB7DC4EE7B3}"/>
          </ac:grpSpMkLst>
        </pc:grpChg>
        <pc:grpChg chg="add del mod">
          <ac:chgData name="יהודה יונגשטין" userId="973c9d86b3a77211" providerId="LiveId" clId="{0EA018B3-1D58-452C-BCB0-19B38546FE49}" dt="2022-06-25T19:59:05.465" v="8480" actId="478"/>
          <ac:grpSpMkLst>
            <pc:docMk/>
            <pc:sldMk cId="1110503786" sldId="258"/>
            <ac:grpSpMk id="57" creationId="{8B1C1B5A-2074-57E3-04DA-F3D7979F00B2}"/>
          </ac:grpSpMkLst>
        </pc:grpChg>
        <pc:grpChg chg="add del mod">
          <ac:chgData name="יהודה יונגשטין" userId="973c9d86b3a77211" providerId="LiveId" clId="{0EA018B3-1D58-452C-BCB0-19B38546FE49}" dt="2022-06-26T08:30:07.034" v="9148" actId="478"/>
          <ac:grpSpMkLst>
            <pc:docMk/>
            <pc:sldMk cId="1110503786" sldId="258"/>
            <ac:grpSpMk id="61" creationId="{5F810124-4ACC-856B-4300-52ED6A65A108}"/>
          </ac:grpSpMkLst>
        </pc:grpChg>
        <pc:graphicFrameChg chg="add del mod">
          <ac:chgData name="יהודה יונגשטין" userId="973c9d86b3a77211" providerId="LiveId" clId="{0EA018B3-1D58-452C-BCB0-19B38546FE49}" dt="2022-06-23T08:07:55.880" v="3" actId="478"/>
          <ac:graphicFrameMkLst>
            <pc:docMk/>
            <pc:sldMk cId="1110503786" sldId="258"/>
            <ac:graphicFrameMk id="9" creationId="{68B3B073-177A-5F42-7EDA-B5039533E875}"/>
          </ac:graphicFrameMkLst>
        </pc:graphicFrameChg>
        <pc:picChg chg="del">
          <ac:chgData name="יהודה יונגשטין" userId="973c9d86b3a77211" providerId="LiveId" clId="{0EA018B3-1D58-452C-BCB0-19B38546FE49}" dt="2022-06-24T09:10:48.678" v="4679" actId="478"/>
          <ac:picMkLst>
            <pc:docMk/>
            <pc:sldMk cId="1110503786" sldId="258"/>
            <ac:picMk id="2" creationId="{E8461DB4-CCE1-6C01-EC34-A976C4ABB5D4}"/>
          </ac:picMkLst>
        </pc:picChg>
        <pc:picChg chg="del">
          <ac:chgData name="יהודה יונגשטין" userId="973c9d86b3a77211" providerId="LiveId" clId="{0EA018B3-1D58-452C-BCB0-19B38546FE49}" dt="2022-06-24T08:38:55.081" v="4223" actId="478"/>
          <ac:picMkLst>
            <pc:docMk/>
            <pc:sldMk cId="1110503786" sldId="258"/>
            <ac:picMk id="3" creationId="{F5D7B36C-43CB-2BA3-C7A7-F2316BEE409C}"/>
          </ac:picMkLst>
        </pc:picChg>
        <pc:picChg chg="mod">
          <ac:chgData name="יהודה יונגשטין" userId="973c9d86b3a77211" providerId="LiveId" clId="{0EA018B3-1D58-452C-BCB0-19B38546FE49}" dt="2022-06-24T07:23:01.986" v="2482" actId="164"/>
          <ac:picMkLst>
            <pc:docMk/>
            <pc:sldMk cId="1110503786" sldId="258"/>
            <ac:picMk id="4" creationId="{06B0E522-0786-0FB2-E928-CA825EA14D21}"/>
          </ac:picMkLst>
        </pc:picChg>
        <pc:picChg chg="add del mod">
          <ac:chgData name="יהודה יונגשטין" userId="973c9d86b3a77211" providerId="LiveId" clId="{0EA018B3-1D58-452C-BCB0-19B38546FE49}" dt="2022-06-26T13:06:24.281" v="11491" actId="478"/>
          <ac:picMkLst>
            <pc:docMk/>
            <pc:sldMk cId="1110503786" sldId="258"/>
            <ac:picMk id="4" creationId="{0F70759F-AE28-FB15-6AC9-A860983AA3E8}"/>
          </ac:picMkLst>
        </pc:picChg>
        <pc:picChg chg="mod modCrop">
          <ac:chgData name="יהודה יונגשטין" userId="973c9d86b3a77211" providerId="LiveId" clId="{0EA018B3-1D58-452C-BCB0-19B38546FE49}" dt="2022-06-24T07:26:14.790" v="2483" actId="1076"/>
          <ac:picMkLst>
            <pc:docMk/>
            <pc:sldMk cId="1110503786" sldId="258"/>
            <ac:picMk id="7" creationId="{2677FC70-9288-0F22-1F4D-7DA5B10ABE01}"/>
          </ac:picMkLst>
        </pc:picChg>
        <pc:picChg chg="mod">
          <ac:chgData name="יהודה יונגשטין" userId="973c9d86b3a77211" providerId="LiveId" clId="{0EA018B3-1D58-452C-BCB0-19B38546FE49}" dt="2022-06-25T20:18:19.444" v="9056" actId="14100"/>
          <ac:picMkLst>
            <pc:docMk/>
            <pc:sldMk cId="1110503786" sldId="258"/>
            <ac:picMk id="8" creationId="{F2ADCCA6-E5A8-24FE-1DF4-D162DDAB443B}"/>
          </ac:picMkLst>
        </pc:picChg>
        <pc:picChg chg="add mod">
          <ac:chgData name="יהודה יונגשטין" userId="973c9d86b3a77211" providerId="LiveId" clId="{0EA018B3-1D58-452C-BCB0-19B38546FE49}" dt="2022-06-26T10:39:43.639" v="10876" actId="1076"/>
          <ac:picMkLst>
            <pc:docMk/>
            <pc:sldMk cId="1110503786" sldId="258"/>
            <ac:picMk id="12" creationId="{690C5911-07F0-39E6-5EA5-6B070679BAFE}"/>
          </ac:picMkLst>
        </pc:picChg>
        <pc:picChg chg="del mod">
          <ac:chgData name="יהודה יונגשטין" userId="973c9d86b3a77211" providerId="LiveId" clId="{0EA018B3-1D58-452C-BCB0-19B38546FE49}" dt="2022-06-23T11:35:01.737" v="48" actId="478"/>
          <ac:picMkLst>
            <pc:docMk/>
            <pc:sldMk cId="1110503786" sldId="258"/>
            <ac:picMk id="14" creationId="{D0F03913-97DF-E8F1-FA2D-8DF711573D1C}"/>
          </ac:picMkLst>
        </pc:picChg>
        <pc:picChg chg="add mod">
          <ac:chgData name="יהודה יונגשטין" userId="973c9d86b3a77211" providerId="LiveId" clId="{0EA018B3-1D58-452C-BCB0-19B38546FE49}" dt="2022-06-25T19:55:50.893" v="8464" actId="20577"/>
          <ac:picMkLst>
            <pc:docMk/>
            <pc:sldMk cId="1110503786" sldId="258"/>
            <ac:picMk id="15" creationId="{5EA72782-F35F-3649-B0C2-A77C4C249965}"/>
          </ac:picMkLst>
        </pc:picChg>
        <pc:picChg chg="add del mod">
          <ac:chgData name="יהודה יונגשטין" userId="973c9d86b3a77211" providerId="LiveId" clId="{0EA018B3-1D58-452C-BCB0-19B38546FE49}" dt="2022-06-26T09:44:11.032" v="10656" actId="478"/>
          <ac:picMkLst>
            <pc:docMk/>
            <pc:sldMk cId="1110503786" sldId="258"/>
            <ac:picMk id="16" creationId="{A9F21C86-D878-21CE-1F45-6A84A9F4B5E9}"/>
          </ac:picMkLst>
        </pc:picChg>
        <pc:picChg chg="add mod">
          <ac:chgData name="יהודה יונגשטין" userId="973c9d86b3a77211" providerId="LiveId" clId="{0EA018B3-1D58-452C-BCB0-19B38546FE49}" dt="2022-06-25T19:55:50.893" v="8464" actId="20577"/>
          <ac:picMkLst>
            <pc:docMk/>
            <pc:sldMk cId="1110503786" sldId="258"/>
            <ac:picMk id="17" creationId="{B77708C0-0D7A-9018-A4BF-C8C553A2AB71}"/>
          </ac:picMkLst>
        </pc:picChg>
        <pc:picChg chg="mod">
          <ac:chgData name="יהודה יונגשטין" userId="973c9d86b3a77211" providerId="LiveId" clId="{0EA018B3-1D58-452C-BCB0-19B38546FE49}" dt="2022-06-26T10:39:50.298" v="10877" actId="1076"/>
          <ac:picMkLst>
            <pc:docMk/>
            <pc:sldMk cId="1110503786" sldId="258"/>
            <ac:picMk id="18" creationId="{3A698938-EF9B-6B6B-2A46-3A3918DFCDDB}"/>
          </ac:picMkLst>
        </pc:picChg>
        <pc:picChg chg="add del mod topLvl">
          <ac:chgData name="יהודה יונגשטין" userId="973c9d86b3a77211" providerId="LiveId" clId="{0EA018B3-1D58-452C-BCB0-19B38546FE49}" dt="2022-06-25T18:58:51.460" v="6809" actId="478"/>
          <ac:picMkLst>
            <pc:docMk/>
            <pc:sldMk cId="1110503786" sldId="258"/>
            <ac:picMk id="23" creationId="{76700A32-32CD-CC17-6767-88683A63A0FE}"/>
          </ac:picMkLst>
        </pc:picChg>
        <pc:picChg chg="mod">
          <ac:chgData name="יהודה יונגשטין" userId="973c9d86b3a77211" providerId="LiveId" clId="{0EA018B3-1D58-452C-BCB0-19B38546FE49}" dt="2022-06-26T10:53:02.354" v="11124"/>
          <ac:picMkLst>
            <pc:docMk/>
            <pc:sldMk cId="1110503786" sldId="258"/>
            <ac:picMk id="28" creationId="{24397854-430A-45D2-D99E-56440EB65685}"/>
          </ac:picMkLst>
        </pc:picChg>
        <pc:picChg chg="add mod ord">
          <ac:chgData name="יהודה יונגשטין" userId="973c9d86b3a77211" providerId="LiveId" clId="{0EA018B3-1D58-452C-BCB0-19B38546FE49}" dt="2022-06-25T19:18:39.431" v="7612" actId="6549"/>
          <ac:picMkLst>
            <pc:docMk/>
            <pc:sldMk cId="1110503786" sldId="258"/>
            <ac:picMk id="50" creationId="{35D31D05-9420-3A6D-B4C8-BF6B95B78089}"/>
          </ac:picMkLst>
        </pc:picChg>
      </pc:sldChg>
      <pc:sldChg chg="addSp delSp modSp add del mod ord setBg">
        <pc:chgData name="יהודה יונגשטין" userId="973c9d86b3a77211" providerId="LiveId" clId="{0EA018B3-1D58-452C-BCB0-19B38546FE49}" dt="2022-06-26T21:09:04.825" v="14365" actId="47"/>
        <pc:sldMkLst>
          <pc:docMk/>
          <pc:sldMk cId="2412973268" sldId="259"/>
        </pc:sldMkLst>
        <pc:spChg chg="mod">
          <ac:chgData name="יהודה יונגשטין" userId="973c9d86b3a77211" providerId="LiveId" clId="{0EA018B3-1D58-452C-BCB0-19B38546FE49}" dt="2022-06-26T12:29:30.369" v="11486" actId="14100"/>
          <ac:spMkLst>
            <pc:docMk/>
            <pc:sldMk cId="2412973268" sldId="259"/>
            <ac:spMk id="4" creationId="{3F252BE7-52B2-7347-FE8A-A850C9132EE6}"/>
          </ac:spMkLst>
        </pc:spChg>
        <pc:spChg chg="del mod topLvl">
          <ac:chgData name="יהודה יונגשטין" userId="973c9d86b3a77211" providerId="LiveId" clId="{0EA018B3-1D58-452C-BCB0-19B38546FE49}" dt="2022-06-26T10:58:19.986" v="11181" actId="478"/>
          <ac:spMkLst>
            <pc:docMk/>
            <pc:sldMk cId="2412973268" sldId="259"/>
            <ac:spMk id="21" creationId="{084B57D8-ED52-8DC6-9DBB-D0658C273F14}"/>
          </ac:spMkLst>
        </pc:spChg>
        <pc:spChg chg="del mod">
          <ac:chgData name="יהודה יונגשטין" userId="973c9d86b3a77211" providerId="LiveId" clId="{0EA018B3-1D58-452C-BCB0-19B38546FE49}" dt="2022-06-26T10:58:19.986" v="11181" actId="478"/>
          <ac:spMkLst>
            <pc:docMk/>
            <pc:sldMk cId="2412973268" sldId="259"/>
            <ac:spMk id="22" creationId="{FD194595-F9E9-041A-38FC-3CD2B07745A0}"/>
          </ac:spMkLst>
        </pc:spChg>
        <pc:spChg chg="add mod">
          <ac:chgData name="יהודה יונגשטין" userId="973c9d86b3a77211" providerId="LiveId" clId="{0EA018B3-1D58-452C-BCB0-19B38546FE49}" dt="2022-06-26T13:14:54.964" v="11508" actId="164"/>
          <ac:spMkLst>
            <pc:docMk/>
            <pc:sldMk cId="2412973268" sldId="259"/>
            <ac:spMk id="29" creationId="{C07CF38B-0B27-9B00-E074-FED4310F1F23}"/>
          </ac:spMkLst>
        </pc:spChg>
        <pc:spChg chg="add mod">
          <ac:chgData name="יהודה יונגשטין" userId="973c9d86b3a77211" providerId="LiveId" clId="{0EA018B3-1D58-452C-BCB0-19B38546FE49}" dt="2022-06-26T14:32:00.692" v="11571" actId="14100"/>
          <ac:spMkLst>
            <pc:docMk/>
            <pc:sldMk cId="2412973268" sldId="259"/>
            <ac:spMk id="35" creationId="{3EAFEDCE-4076-1CCE-8586-710A383B0328}"/>
          </ac:spMkLst>
        </pc:spChg>
        <pc:spChg chg="mod">
          <ac:chgData name="יהודה יונגשטין" userId="973c9d86b3a77211" providerId="LiveId" clId="{0EA018B3-1D58-452C-BCB0-19B38546FE49}" dt="2022-06-26T12:02:08.065" v="11480" actId="14100"/>
          <ac:spMkLst>
            <pc:docMk/>
            <pc:sldMk cId="2412973268" sldId="259"/>
            <ac:spMk id="59" creationId="{D2A56B1C-F796-8B50-C679-54D6E1855F98}"/>
          </ac:spMkLst>
        </pc:spChg>
        <pc:spChg chg="mod">
          <ac:chgData name="יהודה יונגשטין" userId="973c9d86b3a77211" providerId="LiveId" clId="{0EA018B3-1D58-452C-BCB0-19B38546FE49}" dt="2022-06-26T12:02:22.004" v="11482" actId="1076"/>
          <ac:spMkLst>
            <pc:docMk/>
            <pc:sldMk cId="2412973268" sldId="259"/>
            <ac:spMk id="60" creationId="{422C3525-FEFE-0303-68FE-17326914D78B}"/>
          </ac:spMkLst>
        </pc:spChg>
        <pc:spChg chg="mod">
          <ac:chgData name="יהודה יונגשטין" userId="973c9d86b3a77211" providerId="LiveId" clId="{0EA018B3-1D58-452C-BCB0-19B38546FE49}" dt="2022-06-26T15:58:34.749" v="13096" actId="20577"/>
          <ac:spMkLst>
            <pc:docMk/>
            <pc:sldMk cId="2412973268" sldId="259"/>
            <ac:spMk id="64" creationId="{BFDD2648-C6BC-5719-8FB3-EA1899A00CEB}"/>
          </ac:spMkLst>
        </pc:spChg>
        <pc:spChg chg="mod">
          <ac:chgData name="יהודה יונגשטין" userId="973c9d86b3a77211" providerId="LiveId" clId="{0EA018B3-1D58-452C-BCB0-19B38546FE49}" dt="2022-06-26T15:58:34.749" v="13096" actId="20577"/>
          <ac:spMkLst>
            <pc:docMk/>
            <pc:sldMk cId="2412973268" sldId="259"/>
            <ac:spMk id="65" creationId="{8A5C5FE6-8DDC-AC23-3CED-9FEBAEF3864A}"/>
          </ac:spMkLst>
        </pc:spChg>
        <pc:spChg chg="mod">
          <ac:chgData name="יהודה יונגשטין" userId="973c9d86b3a77211" providerId="LiveId" clId="{0EA018B3-1D58-452C-BCB0-19B38546FE49}" dt="2022-06-26T15:58:49.440" v="13098" actId="14100"/>
          <ac:spMkLst>
            <pc:docMk/>
            <pc:sldMk cId="2412973268" sldId="259"/>
            <ac:spMk id="66" creationId="{9D83B4D4-06CC-52B8-320B-BBD8B187C6AB}"/>
          </ac:spMkLst>
        </pc:spChg>
        <pc:spChg chg="mod">
          <ac:chgData name="יהודה יונגשטין" userId="973c9d86b3a77211" providerId="LiveId" clId="{0EA018B3-1D58-452C-BCB0-19B38546FE49}" dt="2022-06-26T15:58:34.749" v="13096" actId="20577"/>
          <ac:spMkLst>
            <pc:docMk/>
            <pc:sldMk cId="2412973268" sldId="259"/>
            <ac:spMk id="67" creationId="{E93F7DFE-D22F-FC95-BB7C-84295BA7B827}"/>
          </ac:spMkLst>
        </pc:spChg>
        <pc:spChg chg="mod">
          <ac:chgData name="יהודה יונגשטין" userId="973c9d86b3a77211" providerId="LiveId" clId="{0EA018B3-1D58-452C-BCB0-19B38546FE49}" dt="2022-06-26T15:14:28.669" v="11575" actId="113"/>
          <ac:spMkLst>
            <pc:docMk/>
            <pc:sldMk cId="2412973268" sldId="259"/>
            <ac:spMk id="69" creationId="{3697A3BE-21AD-D8FE-CD15-9CA20C2C11B9}"/>
          </ac:spMkLst>
        </pc:spChg>
        <pc:spChg chg="mod">
          <ac:chgData name="יהודה יונגשטין" userId="973c9d86b3a77211" providerId="LiveId" clId="{0EA018B3-1D58-452C-BCB0-19B38546FE49}" dt="2022-06-26T10:35:21.279" v="10810" actId="403"/>
          <ac:spMkLst>
            <pc:docMk/>
            <pc:sldMk cId="2412973268" sldId="259"/>
            <ac:spMk id="72" creationId="{3C902661-20F0-BB40-C4FC-6D9264799563}"/>
          </ac:spMkLst>
        </pc:spChg>
        <pc:spChg chg="mod">
          <ac:chgData name="יהודה יונגשטין" userId="973c9d86b3a77211" providerId="LiveId" clId="{0EA018B3-1D58-452C-BCB0-19B38546FE49}" dt="2022-06-26T10:35:13.225" v="10807" actId="403"/>
          <ac:spMkLst>
            <pc:docMk/>
            <pc:sldMk cId="2412973268" sldId="259"/>
            <ac:spMk id="73" creationId="{0D40CB2A-4443-8714-2AFA-EC8BA643D07F}"/>
          </ac:spMkLst>
        </pc:spChg>
        <pc:spChg chg="mod">
          <ac:chgData name="יהודה יונגשטין" userId="973c9d86b3a77211" providerId="LiveId" clId="{0EA018B3-1D58-452C-BCB0-19B38546FE49}" dt="2022-06-26T10:34:58.538" v="10804" actId="403"/>
          <ac:spMkLst>
            <pc:docMk/>
            <pc:sldMk cId="2412973268" sldId="259"/>
            <ac:spMk id="74" creationId="{904F75F4-B1BA-AC71-9C5B-19024BC80BDB}"/>
          </ac:spMkLst>
        </pc:spChg>
        <pc:spChg chg="mod">
          <ac:chgData name="יהודה יונגשטין" userId="973c9d86b3a77211" providerId="LiveId" clId="{0EA018B3-1D58-452C-BCB0-19B38546FE49}" dt="2022-06-26T15:15:12.682" v="11597" actId="20577"/>
          <ac:spMkLst>
            <pc:docMk/>
            <pc:sldMk cId="2412973268" sldId="259"/>
            <ac:spMk id="77" creationId="{974014CC-0C2F-0959-EFD9-E6B2BF2ABAD9}"/>
          </ac:spMkLst>
        </pc:spChg>
        <pc:spChg chg="mod">
          <ac:chgData name="יהודה יונגשטין" userId="973c9d86b3a77211" providerId="LiveId" clId="{0EA018B3-1D58-452C-BCB0-19B38546FE49}" dt="2022-06-26T11:35:23.982" v="11448" actId="403"/>
          <ac:spMkLst>
            <pc:docMk/>
            <pc:sldMk cId="2412973268" sldId="259"/>
            <ac:spMk id="79" creationId="{AA8A97C4-1EE4-B0CB-5744-02964646854A}"/>
          </ac:spMkLst>
        </pc:spChg>
        <pc:spChg chg="mod">
          <ac:chgData name="יהודה יונגשטין" userId="973c9d86b3a77211" providerId="LiveId" clId="{0EA018B3-1D58-452C-BCB0-19B38546FE49}" dt="2022-06-26T11:35:23.982" v="11448" actId="403"/>
          <ac:spMkLst>
            <pc:docMk/>
            <pc:sldMk cId="2412973268" sldId="259"/>
            <ac:spMk id="80" creationId="{90472988-61A1-CDDE-4A5E-49665CF92E00}"/>
          </ac:spMkLst>
        </pc:spChg>
        <pc:spChg chg="add mod">
          <ac:chgData name="יהודה יונגשטין" userId="973c9d86b3a77211" providerId="LiveId" clId="{0EA018B3-1D58-452C-BCB0-19B38546FE49}" dt="2022-06-26T10:47:29.914" v="11028" actId="121"/>
          <ac:spMkLst>
            <pc:docMk/>
            <pc:sldMk cId="2412973268" sldId="259"/>
            <ac:spMk id="88" creationId="{16C00491-602E-BA82-F01C-6466480D8C70}"/>
          </ac:spMkLst>
        </pc:spChg>
        <pc:spChg chg="add mod">
          <ac:chgData name="יהודה יונגשטין" userId="973c9d86b3a77211" providerId="LiveId" clId="{0EA018B3-1D58-452C-BCB0-19B38546FE49}" dt="2022-06-26T15:43:09.552" v="12878" actId="20577"/>
          <ac:spMkLst>
            <pc:docMk/>
            <pc:sldMk cId="2412973268" sldId="259"/>
            <ac:spMk id="89" creationId="{29F5DA2B-79A0-5615-23FE-72F09FF1143F}"/>
          </ac:spMkLst>
        </pc:spChg>
        <pc:spChg chg="mod">
          <ac:chgData name="יהודה יונגשטין" userId="973c9d86b3a77211" providerId="LiveId" clId="{0EA018B3-1D58-452C-BCB0-19B38546FE49}" dt="2022-06-26T16:03:51.266" v="13289" actId="1076"/>
          <ac:spMkLst>
            <pc:docMk/>
            <pc:sldMk cId="2412973268" sldId="259"/>
            <ac:spMk id="92" creationId="{C1B3AC66-42CE-4921-F741-46618215F50B}"/>
          </ac:spMkLst>
        </pc:spChg>
        <pc:spChg chg="mod">
          <ac:chgData name="יהודה יונגשטין" userId="973c9d86b3a77211" providerId="LiveId" clId="{0EA018B3-1D58-452C-BCB0-19B38546FE49}" dt="2022-06-26T15:39:03.384" v="12393" actId="20577"/>
          <ac:spMkLst>
            <pc:docMk/>
            <pc:sldMk cId="2412973268" sldId="259"/>
            <ac:spMk id="95" creationId="{34900477-541F-3C34-9720-9559F8604A8C}"/>
          </ac:spMkLst>
        </pc:spChg>
        <pc:spChg chg="mod">
          <ac:chgData name="יהודה יונגשטין" userId="973c9d86b3a77211" providerId="LiveId" clId="{0EA018B3-1D58-452C-BCB0-19B38546FE49}" dt="2022-06-26T15:39:03.384" v="12393" actId="20577"/>
          <ac:spMkLst>
            <pc:docMk/>
            <pc:sldMk cId="2412973268" sldId="259"/>
            <ac:spMk id="96" creationId="{B4B90C4D-1E79-7F3D-6991-0F6A39E5D1BE}"/>
          </ac:spMkLst>
        </pc:spChg>
        <pc:spChg chg="mod">
          <ac:chgData name="יהודה יונגשטין" userId="973c9d86b3a77211" providerId="LiveId" clId="{0EA018B3-1D58-452C-BCB0-19B38546FE49}" dt="2022-06-26T10:46:51.078" v="10909"/>
          <ac:spMkLst>
            <pc:docMk/>
            <pc:sldMk cId="2412973268" sldId="259"/>
            <ac:spMk id="99" creationId="{335CE312-BCD1-9908-5755-097A8D37CD64}"/>
          </ac:spMkLst>
        </pc:spChg>
        <pc:spChg chg="mod">
          <ac:chgData name="יהודה יונגשטין" userId="973c9d86b3a77211" providerId="LiveId" clId="{0EA018B3-1D58-452C-BCB0-19B38546FE49}" dt="2022-06-26T15:43:19.963" v="12882" actId="20577"/>
          <ac:spMkLst>
            <pc:docMk/>
            <pc:sldMk cId="2412973268" sldId="259"/>
            <ac:spMk id="100" creationId="{063E84C0-C5FE-C638-CB83-0C6DC86F123A}"/>
          </ac:spMkLst>
        </pc:spChg>
        <pc:spChg chg="add mod">
          <ac:chgData name="יהודה יונגשטין" userId="973c9d86b3a77211" providerId="LiveId" clId="{0EA018B3-1D58-452C-BCB0-19B38546FE49}" dt="2022-06-26T10:58:43.811" v="11192" actId="20577"/>
          <ac:spMkLst>
            <pc:docMk/>
            <pc:sldMk cId="2412973268" sldId="259"/>
            <ac:spMk id="101" creationId="{3B3A0A28-3BA6-1CCC-7AD4-A236354F867B}"/>
          </ac:spMkLst>
        </pc:spChg>
        <pc:spChg chg="add mod">
          <ac:chgData name="יהודה יונגשטין" userId="973c9d86b3a77211" providerId="LiveId" clId="{0EA018B3-1D58-452C-BCB0-19B38546FE49}" dt="2022-06-26T10:58:39.496" v="11188" actId="20577"/>
          <ac:spMkLst>
            <pc:docMk/>
            <pc:sldMk cId="2412973268" sldId="259"/>
            <ac:spMk id="102" creationId="{9DA10AE0-76DC-AD18-9C4D-7099A9DE5748}"/>
          </ac:spMkLst>
        </pc:spChg>
        <pc:spChg chg="mod">
          <ac:chgData name="יהודה יונגשטין" userId="973c9d86b3a77211" providerId="LiveId" clId="{0EA018B3-1D58-452C-BCB0-19B38546FE49}" dt="2022-06-26T15:20:52.957" v="11679" actId="14100"/>
          <ac:spMkLst>
            <pc:docMk/>
            <pc:sldMk cId="2412973268" sldId="259"/>
            <ac:spMk id="119" creationId="{B1B62AB0-4B50-8D14-0E56-2C19024E5C41}"/>
          </ac:spMkLst>
        </pc:spChg>
        <pc:spChg chg="mod">
          <ac:chgData name="יהודה יונגשטין" userId="973c9d86b3a77211" providerId="LiveId" clId="{0EA018B3-1D58-452C-BCB0-19B38546FE49}" dt="2022-06-26T15:19:01.731" v="11662" actId="20577"/>
          <ac:spMkLst>
            <pc:docMk/>
            <pc:sldMk cId="2412973268" sldId="259"/>
            <ac:spMk id="120" creationId="{1EAAD194-B544-0C09-1650-F8D88797F55B}"/>
          </ac:spMkLst>
        </pc:spChg>
        <pc:spChg chg="del mod topLvl">
          <ac:chgData name="יהודה יונגשטין" userId="973c9d86b3a77211" providerId="LiveId" clId="{0EA018B3-1D58-452C-BCB0-19B38546FE49}" dt="2022-06-26T15:18:51.813" v="11654" actId="478"/>
          <ac:spMkLst>
            <pc:docMk/>
            <pc:sldMk cId="2412973268" sldId="259"/>
            <ac:spMk id="121" creationId="{C4B3FD0A-7583-EE0E-C974-3164CB779A28}"/>
          </ac:spMkLst>
        </pc:spChg>
        <pc:spChg chg="del mod">
          <ac:chgData name="יהודה יונגשטין" userId="973c9d86b3a77211" providerId="LiveId" clId="{0EA018B3-1D58-452C-BCB0-19B38546FE49}" dt="2022-06-26T15:18:49.923" v="11653" actId="478"/>
          <ac:spMkLst>
            <pc:docMk/>
            <pc:sldMk cId="2412973268" sldId="259"/>
            <ac:spMk id="122" creationId="{56636079-68D7-AAA2-A3AA-08CF5054AE34}"/>
          </ac:spMkLst>
        </pc:spChg>
        <pc:spChg chg="mod">
          <ac:chgData name="יהודה יונגשטין" userId="973c9d86b3a77211" providerId="LiveId" clId="{0EA018B3-1D58-452C-BCB0-19B38546FE49}" dt="2022-06-26T15:19:18.807" v="11663"/>
          <ac:spMkLst>
            <pc:docMk/>
            <pc:sldMk cId="2412973268" sldId="259"/>
            <ac:spMk id="126" creationId="{2FA2E40C-0E7C-91A2-F91C-E901E95E4259}"/>
          </ac:spMkLst>
        </pc:spChg>
        <pc:spChg chg="mod">
          <ac:chgData name="יהודה יונגשטין" userId="973c9d86b3a77211" providerId="LiveId" clId="{0EA018B3-1D58-452C-BCB0-19B38546FE49}" dt="2022-06-26T15:19:18.807" v="11663"/>
          <ac:spMkLst>
            <pc:docMk/>
            <pc:sldMk cId="2412973268" sldId="259"/>
            <ac:spMk id="127" creationId="{A6C1C80A-E7F3-7186-931E-E1564986B312}"/>
          </ac:spMkLst>
        </pc:spChg>
        <pc:spChg chg="mod">
          <ac:chgData name="יהודה יונגשטין" userId="973c9d86b3a77211" providerId="LiveId" clId="{0EA018B3-1D58-452C-BCB0-19B38546FE49}" dt="2022-06-26T15:19:18.807" v="11663"/>
          <ac:spMkLst>
            <pc:docMk/>
            <pc:sldMk cId="2412973268" sldId="259"/>
            <ac:spMk id="128" creationId="{A8D27B59-25D2-D5D9-48DE-FA5EA96C4D21}"/>
          </ac:spMkLst>
        </pc:spChg>
        <pc:spChg chg="mod">
          <ac:chgData name="יהודה יונגשטין" userId="973c9d86b3a77211" providerId="LiveId" clId="{0EA018B3-1D58-452C-BCB0-19B38546FE49}" dt="2022-06-26T15:19:18.807" v="11663"/>
          <ac:spMkLst>
            <pc:docMk/>
            <pc:sldMk cId="2412973268" sldId="259"/>
            <ac:spMk id="129" creationId="{D45C2FBD-B81F-1D59-7217-F84BDDCBB443}"/>
          </ac:spMkLst>
        </pc:spChg>
        <pc:spChg chg="mod">
          <ac:chgData name="יהודה יונגשטין" userId="973c9d86b3a77211" providerId="LiveId" clId="{0EA018B3-1D58-452C-BCB0-19B38546FE49}" dt="2022-06-26T15:42:41.243" v="12874" actId="14100"/>
          <ac:spMkLst>
            <pc:docMk/>
            <pc:sldMk cId="2412973268" sldId="259"/>
            <ac:spMk id="131" creationId="{AE99F878-7F64-E243-C73A-36C167C60B8B}"/>
          </ac:spMkLst>
        </pc:spChg>
        <pc:spChg chg="mod">
          <ac:chgData name="יהודה יונגשטין" userId="973c9d86b3a77211" providerId="LiveId" clId="{0EA018B3-1D58-452C-BCB0-19B38546FE49}" dt="2022-06-26T15:42:32.859" v="12873" actId="20577"/>
          <ac:spMkLst>
            <pc:docMk/>
            <pc:sldMk cId="2412973268" sldId="259"/>
            <ac:spMk id="132" creationId="{B572F187-4EF4-45DC-A86F-AD57B40D278A}"/>
          </ac:spMkLst>
        </pc:spChg>
        <pc:spChg chg="mod">
          <ac:chgData name="יהודה יונגשטין" userId="973c9d86b3a77211" providerId="LiveId" clId="{0EA018B3-1D58-452C-BCB0-19B38546FE49}" dt="2022-06-26T15:48:27.989" v="12916" actId="20577"/>
          <ac:spMkLst>
            <pc:docMk/>
            <pc:sldMk cId="2412973268" sldId="259"/>
            <ac:spMk id="134" creationId="{49571B3E-8AA6-6C1E-071A-6A0D55481047}"/>
          </ac:spMkLst>
        </pc:spChg>
        <pc:spChg chg="mod">
          <ac:chgData name="יהודה יונגשטין" userId="973c9d86b3a77211" providerId="LiveId" clId="{0EA018B3-1D58-452C-BCB0-19B38546FE49}" dt="2022-06-26T15:43:29.789" v="12883"/>
          <ac:spMkLst>
            <pc:docMk/>
            <pc:sldMk cId="2412973268" sldId="259"/>
            <ac:spMk id="135" creationId="{E0B8EB4F-8D86-EDEA-78D7-1C0AC9F4D2C6}"/>
          </ac:spMkLst>
        </pc:spChg>
        <pc:spChg chg="add del mod">
          <ac:chgData name="יהודה יונגשטין" userId="973c9d86b3a77211" providerId="LiveId" clId="{0EA018B3-1D58-452C-BCB0-19B38546FE49}" dt="2022-06-26T15:48:36.943" v="12920"/>
          <ac:spMkLst>
            <pc:docMk/>
            <pc:sldMk cId="2412973268" sldId="259"/>
            <ac:spMk id="136" creationId="{1BE7E4AF-0FC5-F49F-5CBF-D65C78C1EE32}"/>
          </ac:spMkLst>
        </pc:spChg>
        <pc:spChg chg="mod">
          <ac:chgData name="יהודה יונגשטין" userId="973c9d86b3a77211" providerId="LiveId" clId="{0EA018B3-1D58-452C-BCB0-19B38546FE49}" dt="2022-06-26T15:48:56.523" v="12991" actId="20577"/>
          <ac:spMkLst>
            <pc:docMk/>
            <pc:sldMk cId="2412973268" sldId="259"/>
            <ac:spMk id="138" creationId="{74CEE237-B9BE-DFB6-56AB-246F6AF74C5B}"/>
          </ac:spMkLst>
        </pc:spChg>
        <pc:spChg chg="mod">
          <ac:chgData name="יהודה יונגשטין" userId="973c9d86b3a77211" providerId="LiveId" clId="{0EA018B3-1D58-452C-BCB0-19B38546FE49}" dt="2022-06-26T15:48:56.523" v="12991" actId="20577"/>
          <ac:spMkLst>
            <pc:docMk/>
            <pc:sldMk cId="2412973268" sldId="259"/>
            <ac:spMk id="139" creationId="{D96037B6-6AD1-2A4C-2C76-E9E0A15F4CD9}"/>
          </ac:spMkLst>
        </pc:spChg>
        <pc:spChg chg="add mod">
          <ac:chgData name="יהודה יונגשטין" userId="973c9d86b3a77211" providerId="LiveId" clId="{0EA018B3-1D58-452C-BCB0-19B38546FE49}" dt="2022-06-26T15:55:12.806" v="13086" actId="20577"/>
          <ac:spMkLst>
            <pc:docMk/>
            <pc:sldMk cId="2412973268" sldId="259"/>
            <ac:spMk id="140" creationId="{6A598EC5-11BF-41A9-F1AC-6BDEE1ED7C9C}"/>
          </ac:spMkLst>
        </pc:spChg>
        <pc:spChg chg="mod">
          <ac:chgData name="יהודה יונגשטין" userId="973c9d86b3a77211" providerId="LiveId" clId="{0EA018B3-1D58-452C-BCB0-19B38546FE49}" dt="2022-06-26T10:44:23.978" v="10899" actId="1076"/>
          <ac:spMkLst>
            <pc:docMk/>
            <pc:sldMk cId="2412973268" sldId="259"/>
            <ac:spMk id="150" creationId="{55486D3E-6472-5F0A-95A9-B8EB79FBDCFF}"/>
          </ac:spMkLst>
        </pc:spChg>
        <pc:spChg chg="mod">
          <ac:chgData name="יהודה יונגשטין" userId="973c9d86b3a77211" providerId="LiveId" clId="{0EA018B3-1D58-452C-BCB0-19B38546FE49}" dt="2022-06-26T10:44:23.978" v="10899" actId="1076"/>
          <ac:spMkLst>
            <pc:docMk/>
            <pc:sldMk cId="2412973268" sldId="259"/>
            <ac:spMk id="153" creationId="{CB5F73E4-F4FB-9F82-2D03-E62D9CCF7AF9}"/>
          </ac:spMkLst>
        </pc:spChg>
        <pc:spChg chg="mod">
          <ac:chgData name="יהודה יונגשטין" userId="973c9d86b3a77211" providerId="LiveId" clId="{0EA018B3-1D58-452C-BCB0-19B38546FE49}" dt="2022-06-26T10:44:23.978" v="10899" actId="1076"/>
          <ac:spMkLst>
            <pc:docMk/>
            <pc:sldMk cId="2412973268" sldId="259"/>
            <ac:spMk id="154" creationId="{812E42A1-6A3C-C90D-DDD5-9FCDBA16E770}"/>
          </ac:spMkLst>
        </pc:spChg>
        <pc:spChg chg="del">
          <ac:chgData name="יהודה יונגשטין" userId="973c9d86b3a77211" providerId="LiveId" clId="{0EA018B3-1D58-452C-BCB0-19B38546FE49}" dt="2022-06-26T09:41:15.559" v="10635" actId="478"/>
          <ac:spMkLst>
            <pc:docMk/>
            <pc:sldMk cId="2412973268" sldId="259"/>
            <ac:spMk id="199" creationId="{02A06372-ACF9-2B73-1D31-F0A6FA3EE805}"/>
          </ac:spMkLst>
        </pc:spChg>
        <pc:spChg chg="mod">
          <ac:chgData name="יהודה יונגשטין" userId="973c9d86b3a77211" providerId="LiveId" clId="{0EA018B3-1D58-452C-BCB0-19B38546FE49}" dt="2022-06-26T16:09:31.210" v="13341" actId="20577"/>
          <ac:spMkLst>
            <pc:docMk/>
            <pc:sldMk cId="2412973268" sldId="259"/>
            <ac:spMk id="238" creationId="{25A8A21B-225B-31F1-24F2-59527DD130CC}"/>
          </ac:spMkLst>
        </pc:spChg>
        <pc:spChg chg="mod">
          <ac:chgData name="יהודה יונגשטין" userId="973c9d86b3a77211" providerId="LiveId" clId="{0EA018B3-1D58-452C-BCB0-19B38546FE49}" dt="2022-06-26T12:02:37.283" v="11484" actId="1076"/>
          <ac:spMkLst>
            <pc:docMk/>
            <pc:sldMk cId="2412973268" sldId="259"/>
            <ac:spMk id="246" creationId="{FCFD6DCD-DEEA-0F39-190D-94EFA30A0EE9}"/>
          </ac:spMkLst>
        </pc:spChg>
        <pc:spChg chg="mod">
          <ac:chgData name="יהודה יונגשטין" userId="973c9d86b3a77211" providerId="LiveId" clId="{0EA018B3-1D58-452C-BCB0-19B38546FE49}" dt="2022-06-26T16:04:25.946" v="13292" actId="20577"/>
          <ac:spMkLst>
            <pc:docMk/>
            <pc:sldMk cId="2412973268" sldId="259"/>
            <ac:spMk id="247" creationId="{18C4CA44-BC31-D3DB-95C5-EFF47B52B4CC}"/>
          </ac:spMkLst>
        </pc:spChg>
        <pc:spChg chg="mod">
          <ac:chgData name="יהודה יונגשטין" userId="973c9d86b3a77211" providerId="LiveId" clId="{0EA018B3-1D58-452C-BCB0-19B38546FE49}" dt="2022-06-26T12:00:00.010" v="11469" actId="20577"/>
          <ac:spMkLst>
            <pc:docMk/>
            <pc:sldMk cId="2412973268" sldId="259"/>
            <ac:spMk id="258" creationId="{AECAEBC1-07BA-16AD-80F7-1C8B825E23B9}"/>
          </ac:spMkLst>
        </pc:spChg>
        <pc:spChg chg="mod">
          <ac:chgData name="יהודה יונגשטין" userId="973c9d86b3a77211" providerId="LiveId" clId="{0EA018B3-1D58-452C-BCB0-19B38546FE49}" dt="2022-06-26T15:14:02.022" v="11572" actId="113"/>
          <ac:spMkLst>
            <pc:docMk/>
            <pc:sldMk cId="2412973268" sldId="259"/>
            <ac:spMk id="273" creationId="{5193307C-2ADE-243D-ECBA-FDFA545C061C}"/>
          </ac:spMkLst>
        </pc:spChg>
        <pc:spChg chg="mod topLvl">
          <ac:chgData name="יהודה יונגשטין" userId="973c9d86b3a77211" providerId="LiveId" clId="{0EA018B3-1D58-452C-BCB0-19B38546FE49}" dt="2022-06-26T10:52:41.280" v="11113" actId="478"/>
          <ac:spMkLst>
            <pc:docMk/>
            <pc:sldMk cId="2412973268" sldId="259"/>
            <ac:spMk id="277" creationId="{7342B185-98CB-3428-81C5-49479515D49D}"/>
          </ac:spMkLst>
        </pc:spChg>
        <pc:spChg chg="del">
          <ac:chgData name="יהודה יונגשטין" userId="973c9d86b3a77211" providerId="LiveId" clId="{0EA018B3-1D58-452C-BCB0-19B38546FE49}" dt="2022-06-26T10:41:31.060" v="10891" actId="478"/>
          <ac:spMkLst>
            <pc:docMk/>
            <pc:sldMk cId="2412973268" sldId="259"/>
            <ac:spMk id="279" creationId="{9DA71435-0BE8-63A4-F866-CEE828BA4049}"/>
          </ac:spMkLst>
        </pc:spChg>
        <pc:spChg chg="del">
          <ac:chgData name="יהודה יונגשטין" userId="973c9d86b3a77211" providerId="LiveId" clId="{0EA018B3-1D58-452C-BCB0-19B38546FE49}" dt="2022-06-26T09:39:25.125" v="10617" actId="478"/>
          <ac:spMkLst>
            <pc:docMk/>
            <pc:sldMk cId="2412973268" sldId="259"/>
            <ac:spMk id="280" creationId="{73E9696E-9A16-F3B8-A32F-B1AE0507B404}"/>
          </ac:spMkLst>
        </pc:spChg>
        <pc:spChg chg="mod">
          <ac:chgData name="יהודה יונגשטין" userId="973c9d86b3a77211" providerId="LiveId" clId="{0EA018B3-1D58-452C-BCB0-19B38546FE49}" dt="2022-06-26T15:16:49.971" v="11639" actId="20577"/>
          <ac:spMkLst>
            <pc:docMk/>
            <pc:sldMk cId="2412973268" sldId="259"/>
            <ac:spMk id="283" creationId="{CBB34EB1-C0E1-A9DA-9CE1-B1E19E193C5A}"/>
          </ac:spMkLst>
        </pc:spChg>
        <pc:spChg chg="mod">
          <ac:chgData name="יהודה יונגשטין" userId="973c9d86b3a77211" providerId="LiveId" clId="{0EA018B3-1D58-452C-BCB0-19B38546FE49}" dt="2022-06-26T10:50:18.945" v="11094" actId="1076"/>
          <ac:spMkLst>
            <pc:docMk/>
            <pc:sldMk cId="2412973268" sldId="259"/>
            <ac:spMk id="286" creationId="{E0C69BC7-328C-709A-DD3B-5E742C24A385}"/>
          </ac:spMkLst>
        </pc:spChg>
        <pc:spChg chg="mod">
          <ac:chgData name="יהודה יונגשטין" userId="973c9d86b3a77211" providerId="LiveId" clId="{0EA018B3-1D58-452C-BCB0-19B38546FE49}" dt="2022-06-26T10:50:14.626" v="11093" actId="1076"/>
          <ac:spMkLst>
            <pc:docMk/>
            <pc:sldMk cId="2412973268" sldId="259"/>
            <ac:spMk id="287" creationId="{AAD318CA-5CD5-9F8C-A9DD-56B5EC2A2BF7}"/>
          </ac:spMkLst>
        </pc:spChg>
        <pc:spChg chg="mod">
          <ac:chgData name="יהודה יונגשטין" userId="973c9d86b3a77211" providerId="LiveId" clId="{0EA018B3-1D58-452C-BCB0-19B38546FE49}" dt="2022-06-26T16:02:46.570" v="13284" actId="1076"/>
          <ac:spMkLst>
            <pc:docMk/>
            <pc:sldMk cId="2412973268" sldId="259"/>
            <ac:spMk id="290" creationId="{BAFAB2AD-5CB3-47A3-F348-6CB8D1685B58}"/>
          </ac:spMkLst>
        </pc:spChg>
        <pc:spChg chg="mod">
          <ac:chgData name="יהודה יונגשטין" userId="973c9d86b3a77211" providerId="LiveId" clId="{0EA018B3-1D58-452C-BCB0-19B38546FE49}" dt="2022-06-26T15:17:59.476" v="11648" actId="20577"/>
          <ac:spMkLst>
            <pc:docMk/>
            <pc:sldMk cId="2412973268" sldId="259"/>
            <ac:spMk id="293" creationId="{B660B3AD-149B-C878-5785-CA3EACB7F4BE}"/>
          </ac:spMkLst>
        </pc:spChg>
        <pc:spChg chg="mod">
          <ac:chgData name="יהודה יונגשטין" userId="973c9d86b3a77211" providerId="LiveId" clId="{0EA018B3-1D58-452C-BCB0-19B38546FE49}" dt="2022-06-26T16:00:30.412" v="13275" actId="20577"/>
          <ac:spMkLst>
            <pc:docMk/>
            <pc:sldMk cId="2412973268" sldId="259"/>
            <ac:spMk id="294" creationId="{50363C03-3236-2346-E232-7D265B950056}"/>
          </ac:spMkLst>
        </pc:spChg>
        <pc:grpChg chg="add mod">
          <ac:chgData name="יהודה יונגשטין" userId="973c9d86b3a77211" providerId="LiveId" clId="{0EA018B3-1D58-452C-BCB0-19B38546FE49}" dt="2022-06-26T09:36:29.222" v="10590" actId="164"/>
          <ac:grpSpMkLst>
            <pc:docMk/>
            <pc:sldMk cId="2412973268" sldId="259"/>
            <ac:grpSpMk id="2" creationId="{11EF7917-C38E-5642-2245-7B903147D321}"/>
          </ac:grpSpMkLst>
        </pc:grpChg>
        <pc:grpChg chg="add mod">
          <ac:chgData name="יהודה יונגשטין" userId="973c9d86b3a77211" providerId="LiveId" clId="{0EA018B3-1D58-452C-BCB0-19B38546FE49}" dt="2022-06-26T12:02:14.303" v="11481" actId="1076"/>
          <ac:grpSpMkLst>
            <pc:docMk/>
            <pc:sldMk cId="2412973268" sldId="259"/>
            <ac:grpSpMk id="5" creationId="{594D01A2-9E82-B0B8-1283-12FBDFB2B033}"/>
          </ac:grpSpMkLst>
        </pc:grpChg>
        <pc:grpChg chg="add del mod">
          <ac:chgData name="יהודה יונגשטין" userId="973c9d86b3a77211" providerId="LiveId" clId="{0EA018B3-1D58-452C-BCB0-19B38546FE49}" dt="2022-06-26T10:58:19.986" v="11181" actId="478"/>
          <ac:grpSpMkLst>
            <pc:docMk/>
            <pc:sldMk cId="2412973268" sldId="259"/>
            <ac:grpSpMk id="6" creationId="{DD4F8DE7-5D6D-8017-FE62-645B5C9E64D4}"/>
          </ac:grpSpMkLst>
        </pc:grpChg>
        <pc:grpChg chg="add del mod">
          <ac:chgData name="יהודה יונגשטין" userId="973c9d86b3a77211" providerId="LiveId" clId="{0EA018B3-1D58-452C-BCB0-19B38546FE49}" dt="2022-06-26T10:58:19.986" v="11181" actId="478"/>
          <ac:grpSpMkLst>
            <pc:docMk/>
            <pc:sldMk cId="2412973268" sldId="259"/>
            <ac:grpSpMk id="7" creationId="{EC09663D-ACF5-1960-403C-CE6033F19FC4}"/>
          </ac:grpSpMkLst>
        </pc:grpChg>
        <pc:grpChg chg="mod">
          <ac:chgData name="יהודה יונגשטין" userId="973c9d86b3a77211" providerId="LiveId" clId="{0EA018B3-1D58-452C-BCB0-19B38546FE49}" dt="2022-06-26T13:32:34.373" v="11563" actId="164"/>
          <ac:grpSpMkLst>
            <pc:docMk/>
            <pc:sldMk cId="2412973268" sldId="259"/>
            <ac:grpSpMk id="8" creationId="{ED17EB84-AB51-E5E6-8673-0D8322220938}"/>
          </ac:grpSpMkLst>
        </pc:grpChg>
        <pc:grpChg chg="mod topLvl">
          <ac:chgData name="יהודה יונגשטין" userId="973c9d86b3a77211" providerId="LiveId" clId="{0EA018B3-1D58-452C-BCB0-19B38546FE49}" dt="2022-06-26T16:04:25.946" v="13292" actId="20577"/>
          <ac:grpSpMkLst>
            <pc:docMk/>
            <pc:sldMk cId="2412973268" sldId="259"/>
            <ac:grpSpMk id="9" creationId="{7B6E1C78-5159-103B-65DA-781D1FA4808E}"/>
          </ac:grpSpMkLst>
        </pc:grpChg>
        <pc:grpChg chg="mod">
          <ac:chgData name="יהודה יונגשטין" userId="973c9d86b3a77211" providerId="LiveId" clId="{0EA018B3-1D58-452C-BCB0-19B38546FE49}" dt="2022-06-26T12:00:54.700" v="11471" actId="20577"/>
          <ac:grpSpMkLst>
            <pc:docMk/>
            <pc:sldMk cId="2412973268" sldId="259"/>
            <ac:grpSpMk id="10" creationId="{3306F8EB-6BE2-43AA-0CEC-56064E711D47}"/>
          </ac:grpSpMkLst>
        </pc:grpChg>
        <pc:grpChg chg="add del mod">
          <ac:chgData name="יהודה יונגשטין" userId="973c9d86b3a77211" providerId="LiveId" clId="{0EA018B3-1D58-452C-BCB0-19B38546FE49}" dt="2022-06-26T10:52:58.322" v="11123" actId="21"/>
          <ac:grpSpMkLst>
            <pc:docMk/>
            <pc:sldMk cId="2412973268" sldId="259"/>
            <ac:grpSpMk id="12" creationId="{0F3087AA-58CB-0B7A-9381-441FD2D9AD04}"/>
          </ac:grpSpMkLst>
        </pc:grpChg>
        <pc:grpChg chg="add mod">
          <ac:chgData name="יהודה יונגשטין" userId="973c9d86b3a77211" providerId="LiveId" clId="{0EA018B3-1D58-452C-BCB0-19B38546FE49}" dt="2022-06-26T11:35:23.982" v="11448" actId="403"/>
          <ac:grpSpMkLst>
            <pc:docMk/>
            <pc:sldMk cId="2412973268" sldId="259"/>
            <ac:grpSpMk id="16" creationId="{E1A0F7B9-7033-8591-076E-B0913A3C6430}"/>
          </ac:grpSpMkLst>
        </pc:grpChg>
        <pc:grpChg chg="mod">
          <ac:chgData name="יהודה יונגשטין" userId="973c9d86b3a77211" providerId="LiveId" clId="{0EA018B3-1D58-452C-BCB0-19B38546FE49}" dt="2022-06-26T15:49:48.368" v="13002" actId="1076"/>
          <ac:grpSpMkLst>
            <pc:docMk/>
            <pc:sldMk cId="2412973268" sldId="259"/>
            <ac:grpSpMk id="18" creationId="{EA348362-DB3B-A7E5-8F97-800242CC2BDA}"/>
          </ac:grpSpMkLst>
        </pc:grpChg>
        <pc:grpChg chg="add mod">
          <ac:chgData name="יהודה יונגשטין" userId="973c9d86b3a77211" providerId="LiveId" clId="{0EA018B3-1D58-452C-BCB0-19B38546FE49}" dt="2022-06-26T15:58:51.909" v="13099" actId="1076"/>
          <ac:grpSpMkLst>
            <pc:docMk/>
            <pc:sldMk cId="2412973268" sldId="259"/>
            <ac:grpSpMk id="23" creationId="{8D062E69-25D0-E6AA-1162-289A60332112}"/>
          </ac:grpSpMkLst>
        </pc:grpChg>
        <pc:grpChg chg="add mod">
          <ac:chgData name="יהודה יונגשטין" userId="973c9d86b3a77211" providerId="LiveId" clId="{0EA018B3-1D58-452C-BCB0-19B38546FE49}" dt="2022-06-26T16:02:54.253" v="13285" actId="1076"/>
          <ac:grpSpMkLst>
            <pc:docMk/>
            <pc:sldMk cId="2412973268" sldId="259"/>
            <ac:grpSpMk id="24" creationId="{F03A50B8-526B-AAE8-FC26-D120870F0E30}"/>
          </ac:grpSpMkLst>
        </pc:grpChg>
        <pc:grpChg chg="add del mod">
          <ac:chgData name="יהודה יונגשטין" userId="973c9d86b3a77211" providerId="LiveId" clId="{0EA018B3-1D58-452C-BCB0-19B38546FE49}" dt="2022-06-26T13:19:39.114" v="11517" actId="478"/>
          <ac:grpSpMkLst>
            <pc:docMk/>
            <pc:sldMk cId="2412973268" sldId="259"/>
            <ac:grpSpMk id="30" creationId="{0EEDA0BA-F890-E3D1-FCBD-288140BACFDB}"/>
          </ac:grpSpMkLst>
        </pc:grpChg>
        <pc:grpChg chg="add mod">
          <ac:chgData name="יהודה יונגשטין" userId="973c9d86b3a77211" providerId="LiveId" clId="{0EA018B3-1D58-452C-BCB0-19B38546FE49}" dt="2022-06-26T13:32:34.373" v="11563" actId="164"/>
          <ac:grpSpMkLst>
            <pc:docMk/>
            <pc:sldMk cId="2412973268" sldId="259"/>
            <ac:grpSpMk id="36" creationId="{FF286056-D0A0-B050-1734-C5E85D2116C2}"/>
          </ac:grpSpMkLst>
        </pc:grpChg>
        <pc:grpChg chg="add mod">
          <ac:chgData name="יהודה יונגשטין" userId="973c9d86b3a77211" providerId="LiveId" clId="{0EA018B3-1D58-452C-BCB0-19B38546FE49}" dt="2022-06-26T13:32:34.373" v="11563" actId="164"/>
          <ac:grpSpMkLst>
            <pc:docMk/>
            <pc:sldMk cId="2412973268" sldId="259"/>
            <ac:grpSpMk id="37" creationId="{73164244-A938-6748-4E34-A92216EC94CD}"/>
          </ac:grpSpMkLst>
        </pc:grpChg>
        <pc:grpChg chg="add mod">
          <ac:chgData name="יהודה יונגשטין" userId="973c9d86b3a77211" providerId="LiveId" clId="{0EA018B3-1D58-452C-BCB0-19B38546FE49}" dt="2022-06-26T15:58:34.749" v="13096" actId="20577"/>
          <ac:grpSpMkLst>
            <pc:docMk/>
            <pc:sldMk cId="2412973268" sldId="259"/>
            <ac:grpSpMk id="61" creationId="{B05B9CF3-A3B1-C985-B961-C90C1B887690}"/>
          </ac:grpSpMkLst>
        </pc:grpChg>
        <pc:grpChg chg="mod">
          <ac:chgData name="יהודה יונגשטין" userId="973c9d86b3a77211" providerId="LiveId" clId="{0EA018B3-1D58-452C-BCB0-19B38546FE49}" dt="2022-06-26T15:58:34.749" v="13096" actId="20577"/>
          <ac:grpSpMkLst>
            <pc:docMk/>
            <pc:sldMk cId="2412973268" sldId="259"/>
            <ac:grpSpMk id="62" creationId="{62DA9901-60D1-36AE-7954-E6581DBC4E65}"/>
          </ac:grpSpMkLst>
        </pc:grpChg>
        <pc:grpChg chg="mod">
          <ac:chgData name="יהודה יונגשטין" userId="973c9d86b3a77211" providerId="LiveId" clId="{0EA018B3-1D58-452C-BCB0-19B38546FE49}" dt="2022-06-26T15:58:34.749" v="13096" actId="20577"/>
          <ac:grpSpMkLst>
            <pc:docMk/>
            <pc:sldMk cId="2412973268" sldId="259"/>
            <ac:grpSpMk id="63" creationId="{6D04A1CA-1E7E-CDDB-CF5D-9F785C54A554}"/>
          </ac:grpSpMkLst>
        </pc:grpChg>
        <pc:grpChg chg="add mod">
          <ac:chgData name="יהודה יונגשטין" userId="973c9d86b3a77211" providerId="LiveId" clId="{0EA018B3-1D58-452C-BCB0-19B38546FE49}" dt="2022-06-26T10:35:58.107" v="10812" actId="164"/>
          <ac:grpSpMkLst>
            <pc:docMk/>
            <pc:sldMk cId="2412973268" sldId="259"/>
            <ac:grpSpMk id="68" creationId="{EDB3AE84-F0C9-8A4C-7D7E-0B6CD7AA0109}"/>
          </ac:grpSpMkLst>
        </pc:grpChg>
        <pc:grpChg chg="mod">
          <ac:chgData name="יהודה יונגשטין" userId="973c9d86b3a77211" providerId="LiveId" clId="{0EA018B3-1D58-452C-BCB0-19B38546FE49}" dt="2022-06-26T09:48:48.032" v="10747" actId="403"/>
          <ac:grpSpMkLst>
            <pc:docMk/>
            <pc:sldMk cId="2412973268" sldId="259"/>
            <ac:grpSpMk id="70" creationId="{9F6B04B0-F9B6-1998-83E9-75BFFD886EAB}"/>
          </ac:grpSpMkLst>
        </pc:grpChg>
        <pc:grpChg chg="add mod">
          <ac:chgData name="יהודה יונגשטין" userId="973c9d86b3a77211" providerId="LiveId" clId="{0EA018B3-1D58-452C-BCB0-19B38546FE49}" dt="2022-06-26T11:35:23.982" v="11448" actId="403"/>
          <ac:grpSpMkLst>
            <pc:docMk/>
            <pc:sldMk cId="2412973268" sldId="259"/>
            <ac:grpSpMk id="75" creationId="{9FEFFACB-A74B-9255-D30E-98405F074C85}"/>
          </ac:grpSpMkLst>
        </pc:grpChg>
        <pc:grpChg chg="mod">
          <ac:chgData name="יהודה יונגשטין" userId="973c9d86b3a77211" providerId="LiveId" clId="{0EA018B3-1D58-452C-BCB0-19B38546FE49}" dt="2022-06-26T11:35:23.982" v="11448" actId="403"/>
          <ac:grpSpMkLst>
            <pc:docMk/>
            <pc:sldMk cId="2412973268" sldId="259"/>
            <ac:grpSpMk id="76" creationId="{485CDC33-2C93-07FB-1254-535A7965F55E}"/>
          </ac:grpSpMkLst>
        </pc:grpChg>
        <pc:grpChg chg="add mod">
          <ac:chgData name="יהודה יונגשטין" userId="973c9d86b3a77211" providerId="LiveId" clId="{0EA018B3-1D58-452C-BCB0-19B38546FE49}" dt="2022-06-26T16:02:56.294" v="13286" actId="1076"/>
          <ac:grpSpMkLst>
            <pc:docMk/>
            <pc:sldMk cId="2412973268" sldId="259"/>
            <ac:grpSpMk id="90" creationId="{1A41BD23-7709-76CB-FF68-7345DD474669}"/>
          </ac:grpSpMkLst>
        </pc:grpChg>
        <pc:grpChg chg="mod">
          <ac:chgData name="יהודה יונגשטין" userId="973c9d86b3a77211" providerId="LiveId" clId="{0EA018B3-1D58-452C-BCB0-19B38546FE49}" dt="2022-06-26T15:39:03.384" v="12393" actId="20577"/>
          <ac:grpSpMkLst>
            <pc:docMk/>
            <pc:sldMk cId="2412973268" sldId="259"/>
            <ac:grpSpMk id="91" creationId="{8319EE75-777E-093A-C080-24267CC7C9FF}"/>
          </ac:grpSpMkLst>
        </pc:grpChg>
        <pc:grpChg chg="add mod">
          <ac:chgData name="יהודה יונגשטין" userId="973c9d86b3a77211" providerId="LiveId" clId="{0EA018B3-1D58-452C-BCB0-19B38546FE49}" dt="2022-06-26T15:49:58.049" v="13004" actId="1076"/>
          <ac:grpSpMkLst>
            <pc:docMk/>
            <pc:sldMk cId="2412973268" sldId="259"/>
            <ac:grpSpMk id="98" creationId="{275FE345-16A6-D4FC-EF73-B29E35799457}"/>
          </ac:grpSpMkLst>
        </pc:grpChg>
        <pc:grpChg chg="add del mod">
          <ac:chgData name="יהודה יונגשטין" userId="973c9d86b3a77211" providerId="LiveId" clId="{0EA018B3-1D58-452C-BCB0-19B38546FE49}" dt="2022-06-26T15:18:51.813" v="11654" actId="478"/>
          <ac:grpSpMkLst>
            <pc:docMk/>
            <pc:sldMk cId="2412973268" sldId="259"/>
            <ac:grpSpMk id="116" creationId="{547DCB7B-94A2-F723-BA10-659EFB324085}"/>
          </ac:grpSpMkLst>
        </pc:grpChg>
        <pc:grpChg chg="del mod">
          <ac:chgData name="יהודה יונגשטין" userId="973c9d86b3a77211" providerId="LiveId" clId="{0EA018B3-1D58-452C-BCB0-19B38546FE49}" dt="2022-06-26T15:18:49.923" v="11653" actId="478"/>
          <ac:grpSpMkLst>
            <pc:docMk/>
            <pc:sldMk cId="2412973268" sldId="259"/>
            <ac:grpSpMk id="117" creationId="{4E539791-96FA-DB1B-4784-1855FE5BEE67}"/>
          </ac:grpSpMkLst>
        </pc:grpChg>
        <pc:grpChg chg="mod ord topLvl">
          <ac:chgData name="יהודה יונגשטין" userId="973c9d86b3a77211" providerId="LiveId" clId="{0EA018B3-1D58-452C-BCB0-19B38546FE49}" dt="2022-06-26T15:49:27.709" v="12999" actId="1076"/>
          <ac:grpSpMkLst>
            <pc:docMk/>
            <pc:sldMk cId="2412973268" sldId="259"/>
            <ac:grpSpMk id="118" creationId="{C706CBE4-D1F5-BC24-7320-973FAD689569}"/>
          </ac:grpSpMkLst>
        </pc:grpChg>
        <pc:grpChg chg="add del mod">
          <ac:chgData name="יהודה יונגשטין" userId="973c9d86b3a77211" providerId="LiveId" clId="{0EA018B3-1D58-452C-BCB0-19B38546FE49}" dt="2022-06-26T15:35:24.659" v="12103" actId="478"/>
          <ac:grpSpMkLst>
            <pc:docMk/>
            <pc:sldMk cId="2412973268" sldId="259"/>
            <ac:grpSpMk id="123" creationId="{A3F4D1F7-E2C9-8FB2-4860-54367D6F5C31}"/>
          </ac:grpSpMkLst>
        </pc:grpChg>
        <pc:grpChg chg="mod">
          <ac:chgData name="יהודה יונגשטין" userId="973c9d86b3a77211" providerId="LiveId" clId="{0EA018B3-1D58-452C-BCB0-19B38546FE49}" dt="2022-06-26T15:19:18.807" v="11663"/>
          <ac:grpSpMkLst>
            <pc:docMk/>
            <pc:sldMk cId="2412973268" sldId="259"/>
            <ac:grpSpMk id="124" creationId="{DF931F47-71AC-3251-DB62-FD69D78FD370}"/>
          </ac:grpSpMkLst>
        </pc:grpChg>
        <pc:grpChg chg="mod">
          <ac:chgData name="יהודה יונגשטין" userId="973c9d86b3a77211" providerId="LiveId" clId="{0EA018B3-1D58-452C-BCB0-19B38546FE49}" dt="2022-06-26T15:19:18.807" v="11663"/>
          <ac:grpSpMkLst>
            <pc:docMk/>
            <pc:sldMk cId="2412973268" sldId="259"/>
            <ac:grpSpMk id="125" creationId="{6AA5FAE2-5ACC-718B-B7F9-DFAC40A57D51}"/>
          </ac:grpSpMkLst>
        </pc:grpChg>
        <pc:grpChg chg="add mod">
          <ac:chgData name="יהודה יונגשטין" userId="973c9d86b3a77211" providerId="LiveId" clId="{0EA018B3-1D58-452C-BCB0-19B38546FE49}" dt="2022-06-26T15:49:16.431" v="12996" actId="1076"/>
          <ac:grpSpMkLst>
            <pc:docMk/>
            <pc:sldMk cId="2412973268" sldId="259"/>
            <ac:grpSpMk id="130" creationId="{73760E4E-F57B-3F0E-0D1D-3647C753F312}"/>
          </ac:grpSpMkLst>
        </pc:grpChg>
        <pc:grpChg chg="add mod ord">
          <ac:chgData name="יהודה יונגשטין" userId="973c9d86b3a77211" providerId="LiveId" clId="{0EA018B3-1D58-452C-BCB0-19B38546FE49}" dt="2022-06-26T15:49:32.369" v="13000" actId="1076"/>
          <ac:grpSpMkLst>
            <pc:docMk/>
            <pc:sldMk cId="2412973268" sldId="259"/>
            <ac:grpSpMk id="133" creationId="{A624D33C-F5EE-D33D-21AE-D3B9C4088A89}"/>
          </ac:grpSpMkLst>
        </pc:grpChg>
        <pc:grpChg chg="add mod">
          <ac:chgData name="יהודה יונגשטין" userId="973c9d86b3a77211" providerId="LiveId" clId="{0EA018B3-1D58-452C-BCB0-19B38546FE49}" dt="2022-06-26T15:49:40.270" v="13001" actId="1076"/>
          <ac:grpSpMkLst>
            <pc:docMk/>
            <pc:sldMk cId="2412973268" sldId="259"/>
            <ac:grpSpMk id="137" creationId="{2937B3BC-DA14-C969-431C-5FDBE0730D8C}"/>
          </ac:grpSpMkLst>
        </pc:grpChg>
        <pc:grpChg chg="del mod">
          <ac:chgData name="יהודה יונגשטין" userId="973c9d86b3a77211" providerId="LiveId" clId="{0EA018B3-1D58-452C-BCB0-19B38546FE49}" dt="2022-06-26T10:44:25.612" v="10900" actId="478"/>
          <ac:grpSpMkLst>
            <pc:docMk/>
            <pc:sldMk cId="2412973268" sldId="259"/>
            <ac:grpSpMk id="148" creationId="{40FABF3E-0E29-17D4-763C-A34CBCA46183}"/>
          </ac:grpSpMkLst>
        </pc:grpChg>
        <pc:grpChg chg="mod">
          <ac:chgData name="יהודה יונגשטין" userId="973c9d86b3a77211" providerId="LiveId" clId="{0EA018B3-1D58-452C-BCB0-19B38546FE49}" dt="2022-06-26T12:01:36.111" v="11479" actId="1076"/>
          <ac:grpSpMkLst>
            <pc:docMk/>
            <pc:sldMk cId="2412973268" sldId="259"/>
            <ac:grpSpMk id="256" creationId="{A286499B-0659-2509-E6FC-184F61ADCE42}"/>
          </ac:grpSpMkLst>
        </pc:grpChg>
        <pc:grpChg chg="mod">
          <ac:chgData name="יהודה יונגשטין" userId="973c9d86b3a77211" providerId="LiveId" clId="{0EA018B3-1D58-452C-BCB0-19B38546FE49}" dt="2022-06-26T13:10:28.750" v="11497" actId="1076"/>
          <ac:grpSpMkLst>
            <pc:docMk/>
            <pc:sldMk cId="2412973268" sldId="259"/>
            <ac:grpSpMk id="284" creationId="{C6A9E771-11BE-290E-EB4B-5B1EF028167F}"/>
          </ac:grpSpMkLst>
        </pc:grpChg>
        <pc:grpChg chg="mod">
          <ac:chgData name="יהודה יונגשטין" userId="973c9d86b3a77211" providerId="LiveId" clId="{0EA018B3-1D58-452C-BCB0-19B38546FE49}" dt="2022-06-26T15:49:54.506" v="13003" actId="1076"/>
          <ac:grpSpMkLst>
            <pc:docMk/>
            <pc:sldMk cId="2412973268" sldId="259"/>
            <ac:grpSpMk id="291" creationId="{05E428D6-E04F-A6C3-E053-EAE2BEE01AD3}"/>
          </ac:grpSpMkLst>
        </pc:grpChg>
        <pc:picChg chg="del mod">
          <ac:chgData name="יהודה יונגשטין" userId="973c9d86b3a77211" providerId="LiveId" clId="{0EA018B3-1D58-452C-BCB0-19B38546FE49}" dt="2022-06-26T21:08:13.351" v="14356" actId="21"/>
          <ac:picMkLst>
            <pc:docMk/>
            <pc:sldMk cId="2412973268" sldId="259"/>
            <ac:picMk id="3" creationId="{EAEC7670-E332-8A11-C5FD-775210401675}"/>
          </ac:picMkLst>
        </pc:picChg>
        <pc:picChg chg="add del mod">
          <ac:chgData name="יהודה יונגשטין" userId="973c9d86b3a77211" providerId="LiveId" clId="{0EA018B3-1D58-452C-BCB0-19B38546FE49}" dt="2022-06-26T10:20:30.853" v="10771" actId="478"/>
          <ac:picMkLst>
            <pc:docMk/>
            <pc:sldMk cId="2412973268" sldId="259"/>
            <ac:picMk id="13" creationId="{55136CE6-1203-E767-90AD-91B2363547AB}"/>
          </ac:picMkLst>
        </pc:picChg>
        <pc:picChg chg="add mod ord">
          <ac:chgData name="יהודה יונגשטין" userId="973c9d86b3a77211" providerId="LiveId" clId="{0EA018B3-1D58-452C-BCB0-19B38546FE49}" dt="2022-06-26T11:35:23.982" v="11448" actId="403"/>
          <ac:picMkLst>
            <pc:docMk/>
            <pc:sldMk cId="2412973268" sldId="259"/>
            <ac:picMk id="15" creationId="{E58AF57E-B12D-BEC4-FADF-C1144CD05D0D}"/>
          </ac:picMkLst>
        </pc:picChg>
        <pc:picChg chg="add mod ord">
          <ac:chgData name="יהודה יונגשטין" userId="973c9d86b3a77211" providerId="LiveId" clId="{0EA018B3-1D58-452C-BCB0-19B38546FE49}" dt="2022-06-26T10:35:58.107" v="10812" actId="164"/>
          <ac:picMkLst>
            <pc:docMk/>
            <pc:sldMk cId="2412973268" sldId="259"/>
            <ac:picMk id="19" creationId="{E651AD74-B77E-3341-FEA9-8435626D7DC6}"/>
          </ac:picMkLst>
        </pc:picChg>
        <pc:picChg chg="add del mod">
          <ac:chgData name="יהודה יונגשטין" userId="973c9d86b3a77211" providerId="LiveId" clId="{0EA018B3-1D58-452C-BCB0-19B38546FE49}" dt="2022-06-26T13:13:26.550" v="11499" actId="478"/>
          <ac:picMkLst>
            <pc:docMk/>
            <pc:sldMk cId="2412973268" sldId="259"/>
            <ac:picMk id="26" creationId="{52C777C9-F495-EC04-5F72-8E8FB83AE350}"/>
          </ac:picMkLst>
        </pc:picChg>
        <pc:picChg chg="add mod">
          <ac:chgData name="יהודה יונגשטין" userId="973c9d86b3a77211" providerId="LiveId" clId="{0EA018B3-1D58-452C-BCB0-19B38546FE49}" dt="2022-06-26T13:14:54.964" v="11508" actId="164"/>
          <ac:picMkLst>
            <pc:docMk/>
            <pc:sldMk cId="2412973268" sldId="259"/>
            <ac:picMk id="28" creationId="{24A17C01-85D3-358D-639E-C479718D0A4A}"/>
          </ac:picMkLst>
        </pc:picChg>
        <pc:picChg chg="add del">
          <ac:chgData name="יהודה יונגשטין" userId="973c9d86b3a77211" providerId="LiveId" clId="{0EA018B3-1D58-452C-BCB0-19B38546FE49}" dt="2022-06-26T13:20:53.576" v="11519" actId="478"/>
          <ac:picMkLst>
            <pc:docMk/>
            <pc:sldMk cId="2412973268" sldId="259"/>
            <ac:picMk id="32" creationId="{4AAE6508-8B23-AAA6-D7D7-ACD7F23B7564}"/>
          </ac:picMkLst>
        </pc:picChg>
        <pc:picChg chg="add mod">
          <ac:chgData name="יהודה יונגשטין" userId="973c9d86b3a77211" providerId="LiveId" clId="{0EA018B3-1D58-452C-BCB0-19B38546FE49}" dt="2022-06-26T13:30:30.854" v="11534" actId="207"/>
          <ac:picMkLst>
            <pc:docMk/>
            <pc:sldMk cId="2412973268" sldId="259"/>
            <ac:picMk id="34" creationId="{1F864122-BA60-542F-3306-0A515812BAD7}"/>
          </ac:picMkLst>
        </pc:picChg>
        <pc:picChg chg="add del mod">
          <ac:chgData name="יהודה יונגשטין" userId="973c9d86b3a77211" providerId="LiveId" clId="{0EA018B3-1D58-452C-BCB0-19B38546FE49}" dt="2022-06-26T16:22:22.697" v="13346" actId="478"/>
          <ac:picMkLst>
            <pc:docMk/>
            <pc:sldMk cId="2412973268" sldId="259"/>
            <ac:picMk id="39" creationId="{2E98730E-5330-FB01-0E85-62A328BB2EBF}"/>
          </ac:picMkLst>
        </pc:picChg>
        <pc:picChg chg="add del mod">
          <ac:chgData name="יהודה יונגשטין" userId="973c9d86b3a77211" providerId="LiveId" clId="{0EA018B3-1D58-452C-BCB0-19B38546FE49}" dt="2022-06-26T21:03:42.029" v="14318" actId="21"/>
          <ac:picMkLst>
            <pc:docMk/>
            <pc:sldMk cId="2412973268" sldId="259"/>
            <ac:picMk id="41" creationId="{A05513DA-388E-3392-452F-6FC63FD4863F}"/>
          </ac:picMkLst>
        </pc:picChg>
        <pc:picChg chg="del mod">
          <ac:chgData name="יהודה יונגשטין" userId="973c9d86b3a77211" providerId="LiveId" clId="{0EA018B3-1D58-452C-BCB0-19B38546FE49}" dt="2022-06-26T10:34:08.713" v="10796" actId="478"/>
          <ac:picMkLst>
            <pc:docMk/>
            <pc:sldMk cId="2412973268" sldId="259"/>
            <ac:picMk id="71" creationId="{A833D6D1-B5E3-EC4A-D5A6-FD162D9C934B}"/>
          </ac:picMkLst>
        </pc:picChg>
        <pc:picChg chg="del mod">
          <ac:chgData name="יהודה יונגשטין" userId="973c9d86b3a77211" providerId="LiveId" clId="{0EA018B3-1D58-452C-BCB0-19B38546FE49}" dt="2022-06-26T10:17:49.942" v="10768" actId="478"/>
          <ac:picMkLst>
            <pc:docMk/>
            <pc:sldMk cId="2412973268" sldId="259"/>
            <ac:picMk id="78" creationId="{FC0B3AF5-EBAF-E079-BD20-C65834C6B333}"/>
          </ac:picMkLst>
        </pc:picChg>
        <pc:picChg chg="mod">
          <ac:chgData name="יהודה יונגשטין" userId="973c9d86b3a77211" providerId="LiveId" clId="{0EA018B3-1D58-452C-BCB0-19B38546FE49}" dt="2022-06-26T15:39:03.384" v="12393" actId="20577"/>
          <ac:picMkLst>
            <pc:docMk/>
            <pc:sldMk cId="2412973268" sldId="259"/>
            <ac:picMk id="93" creationId="{EC66B4B4-69A4-7B0B-A5FB-0E2C924429B2}"/>
          </ac:picMkLst>
        </pc:picChg>
        <pc:picChg chg="mod">
          <ac:chgData name="יהודה יונגשטין" userId="973c9d86b3a77211" providerId="LiveId" clId="{0EA018B3-1D58-452C-BCB0-19B38546FE49}" dt="2022-06-26T16:03:14.526" v="13287" actId="1076"/>
          <ac:picMkLst>
            <pc:docMk/>
            <pc:sldMk cId="2412973268" sldId="259"/>
            <ac:picMk id="94" creationId="{834FCF59-7F05-20B7-AB11-7812CBAAB1AD}"/>
          </ac:picMkLst>
        </pc:picChg>
        <pc:picChg chg="add mod">
          <ac:chgData name="יהודה יונגשטין" userId="973c9d86b3a77211" providerId="LiveId" clId="{0EA018B3-1D58-452C-BCB0-19B38546FE49}" dt="2022-06-26T21:08:15.163" v="14357"/>
          <ac:picMkLst>
            <pc:docMk/>
            <pc:sldMk cId="2412973268" sldId="259"/>
            <ac:picMk id="145" creationId="{55697EE4-3C18-0D59-4942-7B397CF58D70}"/>
          </ac:picMkLst>
        </pc:picChg>
        <pc:picChg chg="mod">
          <ac:chgData name="יהודה יונגשטין" userId="973c9d86b3a77211" providerId="LiveId" clId="{0EA018B3-1D58-452C-BCB0-19B38546FE49}" dt="2022-06-26T11:34:16.624" v="11444" actId="14100"/>
          <ac:picMkLst>
            <pc:docMk/>
            <pc:sldMk cId="2412973268" sldId="259"/>
            <ac:picMk id="269" creationId="{EB977353-D2AD-47C2-45FB-68D3E72A2073}"/>
          </ac:picMkLst>
        </pc:picChg>
        <pc:picChg chg="mod">
          <ac:chgData name="יהודה יונגשטין" userId="973c9d86b3a77211" providerId="LiveId" clId="{0EA018B3-1D58-452C-BCB0-19B38546FE49}" dt="2022-06-26T11:34:16.624" v="11444" actId="14100"/>
          <ac:picMkLst>
            <pc:docMk/>
            <pc:sldMk cId="2412973268" sldId="259"/>
            <ac:picMk id="270" creationId="{688A71BA-0C32-0DBB-3FAB-712EF84B9A7F}"/>
          </ac:picMkLst>
        </pc:picChg>
        <pc:picChg chg="mod">
          <ac:chgData name="יהודה יונגשטין" userId="973c9d86b3a77211" providerId="LiveId" clId="{0EA018B3-1D58-452C-BCB0-19B38546FE49}" dt="2022-06-26T11:25:31.443" v="11427" actId="20577"/>
          <ac:picMkLst>
            <pc:docMk/>
            <pc:sldMk cId="2412973268" sldId="259"/>
            <ac:picMk id="271" creationId="{57A54A45-300D-CC1A-018C-5873C43DE4CC}"/>
          </ac:picMkLst>
        </pc:picChg>
        <pc:picChg chg="add del mod topLvl modCrop">
          <ac:chgData name="יהודה יונגשטין" userId="973c9d86b3a77211" providerId="LiveId" clId="{0EA018B3-1D58-452C-BCB0-19B38546FE49}" dt="2022-06-26T10:52:53.141" v="11122" actId="1076"/>
          <ac:picMkLst>
            <pc:docMk/>
            <pc:sldMk cId="2412973268" sldId="259"/>
            <ac:picMk id="274" creationId="{38872DEC-A122-01A5-7235-BD83C40AA129}"/>
          </ac:picMkLst>
        </pc:picChg>
        <pc:picChg chg="mod">
          <ac:chgData name="יהודה יונגשטין" userId="973c9d86b3a77211" providerId="LiveId" clId="{0EA018B3-1D58-452C-BCB0-19B38546FE49}" dt="2022-06-26T10:43:45.928" v="10896" actId="1076"/>
          <ac:picMkLst>
            <pc:docMk/>
            <pc:sldMk cId="2412973268" sldId="259"/>
            <ac:picMk id="288" creationId="{B58F1614-1605-8A8F-7FA5-B25A9D94A440}"/>
          </ac:picMkLst>
        </pc:picChg>
        <pc:picChg chg="mod">
          <ac:chgData name="יהודה יונגשטין" userId="973c9d86b3a77211" providerId="LiveId" clId="{0EA018B3-1D58-452C-BCB0-19B38546FE49}" dt="2022-06-26T10:43:37.252" v="10894" actId="14100"/>
          <ac:picMkLst>
            <pc:docMk/>
            <pc:sldMk cId="2412973268" sldId="259"/>
            <ac:picMk id="289" creationId="{833F2AF2-6B3E-5488-E3BE-060FB0B782AF}"/>
          </ac:picMkLst>
        </pc:picChg>
        <pc:picChg chg="mod">
          <ac:chgData name="יהודה יונגשטין" userId="973c9d86b3a77211" providerId="LiveId" clId="{0EA018B3-1D58-452C-BCB0-19B38546FE49}" dt="2022-06-26T15:17:16.795" v="11640" actId="13926"/>
          <ac:picMkLst>
            <pc:docMk/>
            <pc:sldMk cId="2412973268" sldId="259"/>
            <ac:picMk id="292" creationId="{7B371E2E-DDB2-7450-C16D-692F4855556F}"/>
          </ac:picMkLst>
        </pc:picChg>
      </pc:sldChg>
      <pc:sldChg chg="addSp delSp modSp add del mod setBg">
        <pc:chgData name="יהודה יונגשטין" userId="973c9d86b3a77211" providerId="LiveId" clId="{0EA018B3-1D58-452C-BCB0-19B38546FE49}" dt="2022-06-26T22:15:05.638" v="14484" actId="47"/>
        <pc:sldMkLst>
          <pc:docMk/>
          <pc:sldMk cId="474269099" sldId="260"/>
        </pc:sldMkLst>
        <pc:spChg chg="mod">
          <ac:chgData name="יהודה יונגשטין" userId="973c9d86b3a77211" providerId="LiveId" clId="{0EA018B3-1D58-452C-BCB0-19B38546FE49}" dt="2022-06-26T21:04:12.520" v="14321" actId="207"/>
          <ac:spMkLst>
            <pc:docMk/>
            <pc:sldMk cId="474269099" sldId="260"/>
            <ac:spMk id="20" creationId="{55A17C5C-4417-A65C-ADD3-70FC9F24A008}"/>
          </ac:spMkLst>
        </pc:spChg>
        <pc:spChg chg="mod">
          <ac:chgData name="יהודה יונגשטין" userId="973c9d86b3a77211" providerId="LiveId" clId="{0EA018B3-1D58-452C-BCB0-19B38546FE49}" dt="2022-06-26T16:33:49.912" v="13418" actId="11530"/>
          <ac:spMkLst>
            <pc:docMk/>
            <pc:sldMk cId="474269099" sldId="260"/>
            <ac:spMk id="35" creationId="{3EAFEDCE-4076-1CCE-8586-710A383B0328}"/>
          </ac:spMkLst>
        </pc:spChg>
        <pc:spChg chg="del mod">
          <ac:chgData name="יהודה יונגשטין" userId="973c9d86b3a77211" providerId="LiveId" clId="{0EA018B3-1D58-452C-BCB0-19B38546FE49}" dt="2022-06-26T20:55:09.826" v="14224" actId="478"/>
          <ac:spMkLst>
            <pc:docMk/>
            <pc:sldMk cId="474269099" sldId="260"/>
            <ac:spMk id="59" creationId="{D2A56B1C-F796-8B50-C679-54D6E1855F98}"/>
          </ac:spMkLst>
        </pc:spChg>
        <pc:spChg chg="del mod">
          <ac:chgData name="יהודה יונגשטין" userId="973c9d86b3a77211" providerId="LiveId" clId="{0EA018B3-1D58-452C-BCB0-19B38546FE49}" dt="2022-06-26T20:55:09.826" v="14224" actId="478"/>
          <ac:spMkLst>
            <pc:docMk/>
            <pc:sldMk cId="474269099" sldId="260"/>
            <ac:spMk id="60" creationId="{422C3525-FEFE-0303-68FE-17326914D78B}"/>
          </ac:spMkLst>
        </pc:spChg>
        <pc:spChg chg="mod ord">
          <ac:chgData name="יהודה יונגשטין" userId="973c9d86b3a77211" providerId="LiveId" clId="{0EA018B3-1D58-452C-BCB0-19B38546FE49}" dt="2022-06-26T17:19:27.134" v="14011" actId="1035"/>
          <ac:spMkLst>
            <pc:docMk/>
            <pc:sldMk cId="474269099" sldId="260"/>
            <ac:spMk id="64" creationId="{BFDD2648-C6BC-5719-8FB3-EA1899A00CEB}"/>
          </ac:spMkLst>
        </pc:spChg>
        <pc:spChg chg="mod ord">
          <ac:chgData name="יהודה יונגשטין" userId="973c9d86b3a77211" providerId="LiveId" clId="{0EA018B3-1D58-452C-BCB0-19B38546FE49}" dt="2022-06-26T17:18:57.497" v="14006" actId="165"/>
          <ac:spMkLst>
            <pc:docMk/>
            <pc:sldMk cId="474269099" sldId="260"/>
            <ac:spMk id="65" creationId="{8A5C5FE6-8DDC-AC23-3CED-9FEBAEF3864A}"/>
          </ac:spMkLst>
        </pc:spChg>
        <pc:spChg chg="mod ord">
          <ac:chgData name="יהודה יונגשטין" userId="973c9d86b3a77211" providerId="LiveId" clId="{0EA018B3-1D58-452C-BCB0-19B38546FE49}" dt="2022-06-26T17:24:52.052" v="14055" actId="1076"/>
          <ac:spMkLst>
            <pc:docMk/>
            <pc:sldMk cId="474269099" sldId="260"/>
            <ac:spMk id="66" creationId="{9D83B4D4-06CC-52B8-320B-BBD8B187C6AB}"/>
          </ac:spMkLst>
        </pc:spChg>
        <pc:spChg chg="mod">
          <ac:chgData name="יהודה יונגשטין" userId="973c9d86b3a77211" providerId="LiveId" clId="{0EA018B3-1D58-452C-BCB0-19B38546FE49}" dt="2022-06-26T17:25:02.120" v="14058" actId="1036"/>
          <ac:spMkLst>
            <pc:docMk/>
            <pc:sldMk cId="474269099" sldId="260"/>
            <ac:spMk id="67" creationId="{E93F7DFE-D22F-FC95-BB7C-84295BA7B827}"/>
          </ac:spMkLst>
        </pc:spChg>
        <pc:spChg chg="mod">
          <ac:chgData name="יהודה יונגשטין" userId="973c9d86b3a77211" providerId="LiveId" clId="{0EA018B3-1D58-452C-BCB0-19B38546FE49}" dt="2022-06-26T20:56:26.129" v="14238" actId="14100"/>
          <ac:spMkLst>
            <pc:docMk/>
            <pc:sldMk cId="474269099" sldId="260"/>
            <ac:spMk id="69" creationId="{3697A3BE-21AD-D8FE-CD15-9CA20C2C11B9}"/>
          </ac:spMkLst>
        </pc:spChg>
        <pc:spChg chg="mod">
          <ac:chgData name="יהודה יונגשטין" userId="973c9d86b3a77211" providerId="LiveId" clId="{0EA018B3-1D58-452C-BCB0-19B38546FE49}" dt="2022-06-26T17:18:57.497" v="14006" actId="165"/>
          <ac:spMkLst>
            <pc:docMk/>
            <pc:sldMk cId="474269099" sldId="260"/>
            <ac:spMk id="72" creationId="{3C902661-20F0-BB40-C4FC-6D9264799563}"/>
          </ac:spMkLst>
        </pc:spChg>
        <pc:spChg chg="mod">
          <ac:chgData name="יהודה יונגשטין" userId="973c9d86b3a77211" providerId="LiveId" clId="{0EA018B3-1D58-452C-BCB0-19B38546FE49}" dt="2022-06-26T17:18:57.497" v="14006" actId="165"/>
          <ac:spMkLst>
            <pc:docMk/>
            <pc:sldMk cId="474269099" sldId="260"/>
            <ac:spMk id="73" creationId="{0D40CB2A-4443-8714-2AFA-EC8BA643D07F}"/>
          </ac:spMkLst>
        </pc:spChg>
        <pc:spChg chg="mod">
          <ac:chgData name="יהודה יונגשטין" userId="973c9d86b3a77211" providerId="LiveId" clId="{0EA018B3-1D58-452C-BCB0-19B38546FE49}" dt="2022-06-26T17:18:57.497" v="14006" actId="165"/>
          <ac:spMkLst>
            <pc:docMk/>
            <pc:sldMk cId="474269099" sldId="260"/>
            <ac:spMk id="74" creationId="{904F75F4-B1BA-AC71-9C5B-19024BC80BDB}"/>
          </ac:spMkLst>
        </pc:spChg>
        <pc:spChg chg="mod">
          <ac:chgData name="יהודה יונגשטין" userId="973c9d86b3a77211" providerId="LiveId" clId="{0EA018B3-1D58-452C-BCB0-19B38546FE49}" dt="2022-06-26T17:18:57.497" v="14006" actId="165"/>
          <ac:spMkLst>
            <pc:docMk/>
            <pc:sldMk cId="474269099" sldId="260"/>
            <ac:spMk id="77" creationId="{974014CC-0C2F-0959-EFD9-E6B2BF2ABAD9}"/>
          </ac:spMkLst>
        </pc:spChg>
        <pc:spChg chg="mod">
          <ac:chgData name="יהודה יונגשטין" userId="973c9d86b3a77211" providerId="LiveId" clId="{0EA018B3-1D58-452C-BCB0-19B38546FE49}" dt="2022-06-26T21:57:32.478" v="14401" actId="1076"/>
          <ac:spMkLst>
            <pc:docMk/>
            <pc:sldMk cId="474269099" sldId="260"/>
            <ac:spMk id="79" creationId="{AA8A97C4-1EE4-B0CB-5744-02964646854A}"/>
          </ac:spMkLst>
        </pc:spChg>
        <pc:spChg chg="mod">
          <ac:chgData name="יהודה יונגשטין" userId="973c9d86b3a77211" providerId="LiveId" clId="{0EA018B3-1D58-452C-BCB0-19B38546FE49}" dt="2022-06-26T21:57:26.170" v="14399" actId="1076"/>
          <ac:spMkLst>
            <pc:docMk/>
            <pc:sldMk cId="474269099" sldId="260"/>
            <ac:spMk id="80" creationId="{90472988-61A1-CDDE-4A5E-49665CF92E00}"/>
          </ac:spMkLst>
        </pc:spChg>
        <pc:spChg chg="mod">
          <ac:chgData name="יהודה יונגשטין" userId="973c9d86b3a77211" providerId="LiveId" clId="{0EA018B3-1D58-452C-BCB0-19B38546FE49}" dt="2022-06-26T21:06:46.065" v="14349" actId="207"/>
          <ac:spMkLst>
            <pc:docMk/>
            <pc:sldMk cId="474269099" sldId="260"/>
            <ac:spMk id="88" creationId="{16C00491-602E-BA82-F01C-6466480D8C70}"/>
          </ac:spMkLst>
        </pc:spChg>
        <pc:spChg chg="mod">
          <ac:chgData name="יהודה יונגשטין" userId="973c9d86b3a77211" providerId="LiveId" clId="{0EA018B3-1D58-452C-BCB0-19B38546FE49}" dt="2022-06-26T21:06:35.014" v="14346" actId="14100"/>
          <ac:spMkLst>
            <pc:docMk/>
            <pc:sldMk cId="474269099" sldId="260"/>
            <ac:spMk id="89" creationId="{29F5DA2B-79A0-5615-23FE-72F09FF1143F}"/>
          </ac:spMkLst>
        </pc:spChg>
        <pc:spChg chg="mod">
          <ac:chgData name="יהודה יונגשטין" userId="973c9d86b3a77211" providerId="LiveId" clId="{0EA018B3-1D58-452C-BCB0-19B38546FE49}" dt="2022-06-26T17:25:33.860" v="14062" actId="14100"/>
          <ac:spMkLst>
            <pc:docMk/>
            <pc:sldMk cId="474269099" sldId="260"/>
            <ac:spMk id="92" creationId="{C1B3AC66-42CE-4921-F741-46618215F50B}"/>
          </ac:spMkLst>
        </pc:spChg>
        <pc:spChg chg="mod">
          <ac:chgData name="יהודה יונגשטין" userId="973c9d86b3a77211" providerId="LiveId" clId="{0EA018B3-1D58-452C-BCB0-19B38546FE49}" dt="2022-06-26T16:29:13.748" v="13390" actId="11530"/>
          <ac:spMkLst>
            <pc:docMk/>
            <pc:sldMk cId="474269099" sldId="260"/>
            <ac:spMk id="95" creationId="{34900477-541F-3C34-9720-9559F8604A8C}"/>
          </ac:spMkLst>
        </pc:spChg>
        <pc:spChg chg="mod">
          <ac:chgData name="יהודה יונגשטין" userId="973c9d86b3a77211" providerId="LiveId" clId="{0EA018B3-1D58-452C-BCB0-19B38546FE49}" dt="2022-06-26T16:29:13.748" v="13390" actId="11530"/>
          <ac:spMkLst>
            <pc:docMk/>
            <pc:sldMk cId="474269099" sldId="260"/>
            <ac:spMk id="96" creationId="{B4B90C4D-1E79-7F3D-6991-0F6A39E5D1BE}"/>
          </ac:spMkLst>
        </pc:spChg>
        <pc:spChg chg="mod">
          <ac:chgData name="יהודה יונגשטין" userId="973c9d86b3a77211" providerId="LiveId" clId="{0EA018B3-1D58-452C-BCB0-19B38546FE49}" dt="2022-06-26T21:06:19.327" v="14342" actId="108"/>
          <ac:spMkLst>
            <pc:docMk/>
            <pc:sldMk cId="474269099" sldId="260"/>
            <ac:spMk id="99" creationId="{335CE312-BCD1-9908-5755-097A8D37CD64}"/>
          </ac:spMkLst>
        </pc:spChg>
        <pc:spChg chg="mod">
          <ac:chgData name="יהודה יונגשטין" userId="973c9d86b3a77211" providerId="LiveId" clId="{0EA018B3-1D58-452C-BCB0-19B38546FE49}" dt="2022-06-26T21:06:23.838" v="14344" actId="108"/>
          <ac:spMkLst>
            <pc:docMk/>
            <pc:sldMk cId="474269099" sldId="260"/>
            <ac:spMk id="100" creationId="{063E84C0-C5FE-C638-CB83-0C6DC86F123A}"/>
          </ac:spMkLst>
        </pc:spChg>
        <pc:spChg chg="mod">
          <ac:chgData name="יהודה יונגשטין" userId="973c9d86b3a77211" providerId="LiveId" clId="{0EA018B3-1D58-452C-BCB0-19B38546FE49}" dt="2022-06-26T21:04:31.442" v="14323" actId="692"/>
          <ac:spMkLst>
            <pc:docMk/>
            <pc:sldMk cId="474269099" sldId="260"/>
            <ac:spMk id="101" creationId="{3B3A0A28-3BA6-1CCC-7AD4-A236354F867B}"/>
          </ac:spMkLst>
        </pc:spChg>
        <pc:spChg chg="mod">
          <ac:chgData name="יהודה יונגשטין" userId="973c9d86b3a77211" providerId="LiveId" clId="{0EA018B3-1D58-452C-BCB0-19B38546FE49}" dt="2022-06-26T21:04:31.442" v="14323" actId="692"/>
          <ac:spMkLst>
            <pc:docMk/>
            <pc:sldMk cId="474269099" sldId="260"/>
            <ac:spMk id="102" creationId="{9DA10AE0-76DC-AD18-9C4D-7099A9DE5748}"/>
          </ac:spMkLst>
        </pc:spChg>
        <pc:spChg chg="mod">
          <ac:chgData name="יהודה יונגשטין" userId="973c9d86b3a77211" providerId="LiveId" clId="{0EA018B3-1D58-452C-BCB0-19B38546FE49}" dt="2022-06-26T17:22:35.558" v="14043" actId="20577"/>
          <ac:spMkLst>
            <pc:docMk/>
            <pc:sldMk cId="474269099" sldId="260"/>
            <ac:spMk id="106" creationId="{15736F46-F528-466C-6A9A-CCC59E594BAF}"/>
          </ac:spMkLst>
        </pc:spChg>
        <pc:spChg chg="mod">
          <ac:chgData name="יהודה יונגשטין" userId="973c9d86b3a77211" providerId="LiveId" clId="{0EA018B3-1D58-452C-BCB0-19B38546FE49}" dt="2022-06-26T17:22:31.277" v="14037" actId="20577"/>
          <ac:spMkLst>
            <pc:docMk/>
            <pc:sldMk cId="474269099" sldId="260"/>
            <ac:spMk id="107" creationId="{96D6917D-7D01-0357-2746-72C030B7A597}"/>
          </ac:spMkLst>
        </pc:spChg>
        <pc:spChg chg="mod">
          <ac:chgData name="יהודה יונגשטין" userId="973c9d86b3a77211" providerId="LiveId" clId="{0EA018B3-1D58-452C-BCB0-19B38546FE49}" dt="2022-06-26T21:01:53.488" v="14298" actId="1076"/>
          <ac:spMkLst>
            <pc:docMk/>
            <pc:sldMk cId="474269099" sldId="260"/>
            <ac:spMk id="108" creationId="{7816E71B-2F4C-A43C-F06A-CE46DF6A7863}"/>
          </ac:spMkLst>
        </pc:spChg>
        <pc:spChg chg="mod">
          <ac:chgData name="יהודה יונגשטין" userId="973c9d86b3a77211" providerId="LiveId" clId="{0EA018B3-1D58-452C-BCB0-19B38546FE49}" dt="2022-06-26T20:47:11.722" v="14141" actId="1076"/>
          <ac:spMkLst>
            <pc:docMk/>
            <pc:sldMk cId="474269099" sldId="260"/>
            <ac:spMk id="110" creationId="{A5834ED2-3153-EDA8-5AD7-7A1C43119C00}"/>
          </ac:spMkLst>
        </pc:spChg>
        <pc:spChg chg="add del mod">
          <ac:chgData name="יהודה יונגשטין" userId="973c9d86b3a77211" providerId="LiveId" clId="{0EA018B3-1D58-452C-BCB0-19B38546FE49}" dt="2022-06-26T17:26:13.559" v="14066" actId="478"/>
          <ac:spMkLst>
            <pc:docMk/>
            <pc:sldMk cId="474269099" sldId="260"/>
            <ac:spMk id="111" creationId="{EAAD53BA-D0DB-F929-B0AE-5BF53070D436}"/>
          </ac:spMkLst>
        </pc:spChg>
        <pc:spChg chg="mod">
          <ac:chgData name="יהודה יונגשטין" userId="973c9d86b3a77211" providerId="LiveId" clId="{0EA018B3-1D58-452C-BCB0-19B38546FE49}" dt="2022-06-26T21:07:05.848" v="14354" actId="692"/>
          <ac:spMkLst>
            <pc:docMk/>
            <pc:sldMk cId="474269099" sldId="260"/>
            <ac:spMk id="113" creationId="{BB01DC6D-AFA9-D007-69B8-E84D5B69ABC1}"/>
          </ac:spMkLst>
        </pc:spChg>
        <pc:spChg chg="mod">
          <ac:chgData name="יהודה יונגשטין" userId="973c9d86b3a77211" providerId="LiveId" clId="{0EA018B3-1D58-452C-BCB0-19B38546FE49}" dt="2022-06-26T21:06:57.829" v="14351" actId="14100"/>
          <ac:spMkLst>
            <pc:docMk/>
            <pc:sldMk cId="474269099" sldId="260"/>
            <ac:spMk id="114" creationId="{49AFE4DC-A54D-709D-7179-CA4E0D12FBB4}"/>
          </ac:spMkLst>
        </pc:spChg>
        <pc:spChg chg="mod">
          <ac:chgData name="יהודה יונגשטין" userId="973c9d86b3a77211" providerId="LiveId" clId="{0EA018B3-1D58-452C-BCB0-19B38546FE49}" dt="2022-06-26T21:05:18.442" v="14331" actId="207"/>
          <ac:spMkLst>
            <pc:docMk/>
            <pc:sldMk cId="474269099" sldId="260"/>
            <ac:spMk id="119" creationId="{B1B62AB0-4B50-8D14-0E56-2C19024E5C41}"/>
          </ac:spMkLst>
        </pc:spChg>
        <pc:spChg chg="mod">
          <ac:chgData name="יהודה יונגשטין" userId="973c9d86b3a77211" providerId="LiveId" clId="{0EA018B3-1D58-452C-BCB0-19B38546FE49}" dt="2022-06-26T21:05:18.442" v="14331" actId="207"/>
          <ac:spMkLst>
            <pc:docMk/>
            <pc:sldMk cId="474269099" sldId="260"/>
            <ac:spMk id="120" creationId="{1EAAD194-B544-0C09-1650-F8D88797F55B}"/>
          </ac:spMkLst>
        </pc:spChg>
        <pc:spChg chg="mod">
          <ac:chgData name="יהודה יונגשטין" userId="973c9d86b3a77211" providerId="LiveId" clId="{0EA018B3-1D58-452C-BCB0-19B38546FE49}" dt="2022-06-26T20:48:49.673" v="14150"/>
          <ac:spMkLst>
            <pc:docMk/>
            <pc:sldMk cId="474269099" sldId="260"/>
            <ac:spMk id="121" creationId="{1F7817BF-F4A0-587B-60FC-52D353193121}"/>
          </ac:spMkLst>
        </pc:spChg>
        <pc:spChg chg="mod">
          <ac:chgData name="יהודה יונגשטין" userId="973c9d86b3a77211" providerId="LiveId" clId="{0EA018B3-1D58-452C-BCB0-19B38546FE49}" dt="2022-06-26T20:48:49.673" v="14150"/>
          <ac:spMkLst>
            <pc:docMk/>
            <pc:sldMk cId="474269099" sldId="260"/>
            <ac:spMk id="123" creationId="{1C23C7F4-0148-ABE1-45B6-AA6867B41473}"/>
          </ac:spMkLst>
        </pc:spChg>
        <pc:spChg chg="mod">
          <ac:chgData name="יהודה יונגשטין" userId="973c9d86b3a77211" providerId="LiveId" clId="{0EA018B3-1D58-452C-BCB0-19B38546FE49}" dt="2022-06-26T20:48:49.673" v="14150"/>
          <ac:spMkLst>
            <pc:docMk/>
            <pc:sldMk cId="474269099" sldId="260"/>
            <ac:spMk id="124" creationId="{E02EF4DA-1FB4-88A5-9573-CD68865715A1}"/>
          </ac:spMkLst>
        </pc:spChg>
        <pc:spChg chg="mod">
          <ac:chgData name="יהודה יונגשטין" userId="973c9d86b3a77211" providerId="LiveId" clId="{0EA018B3-1D58-452C-BCB0-19B38546FE49}" dt="2022-06-26T20:48:49.673" v="14150"/>
          <ac:spMkLst>
            <pc:docMk/>
            <pc:sldMk cId="474269099" sldId="260"/>
            <ac:spMk id="125" creationId="{FB34B700-B8A1-8F1B-F96B-AE315EC447C9}"/>
          </ac:spMkLst>
        </pc:spChg>
        <pc:spChg chg="add mod">
          <ac:chgData name="יהודה יונגשטין" userId="973c9d86b3a77211" providerId="LiveId" clId="{0EA018B3-1D58-452C-BCB0-19B38546FE49}" dt="2022-06-26T21:04:57.953" v="14328" actId="692"/>
          <ac:spMkLst>
            <pc:docMk/>
            <pc:sldMk cId="474269099" sldId="260"/>
            <ac:spMk id="126" creationId="{3FF0383A-08C1-E7BA-9D22-8524F2C62FAA}"/>
          </ac:spMkLst>
        </pc:spChg>
        <pc:spChg chg="add mod">
          <ac:chgData name="יהודה יונגשטין" userId="973c9d86b3a77211" providerId="LiveId" clId="{0EA018B3-1D58-452C-BCB0-19B38546FE49}" dt="2022-06-26T21:04:57.953" v="14328" actId="692"/>
          <ac:spMkLst>
            <pc:docMk/>
            <pc:sldMk cId="474269099" sldId="260"/>
            <ac:spMk id="127" creationId="{DB2E9BA1-CC6E-BB7D-0CD3-0FAD04F92BA6}"/>
          </ac:spMkLst>
        </pc:spChg>
        <pc:spChg chg="mod">
          <ac:chgData name="יהודה יונגשטין" userId="973c9d86b3a77211" providerId="LiveId" clId="{0EA018B3-1D58-452C-BCB0-19B38546FE49}" dt="2022-06-26T21:04:42.056" v="14326" actId="207"/>
          <ac:spMkLst>
            <pc:docMk/>
            <pc:sldMk cId="474269099" sldId="260"/>
            <ac:spMk id="129" creationId="{5C77F47A-341B-43DE-64B6-504122D8C613}"/>
          </ac:spMkLst>
        </pc:spChg>
        <pc:spChg chg="mod">
          <ac:chgData name="יהודה יונגשטין" userId="973c9d86b3a77211" providerId="LiveId" clId="{0EA018B3-1D58-452C-BCB0-19B38546FE49}" dt="2022-06-26T17:24:04.821" v="14049" actId="14100"/>
          <ac:spMkLst>
            <pc:docMk/>
            <pc:sldMk cId="474269099" sldId="260"/>
            <ac:spMk id="131" creationId="{AE99F878-7F64-E243-C73A-36C167C60B8B}"/>
          </ac:spMkLst>
        </pc:spChg>
        <pc:spChg chg="mod">
          <ac:chgData name="יהודה יונגשטין" userId="973c9d86b3a77211" providerId="LiveId" clId="{0EA018B3-1D58-452C-BCB0-19B38546FE49}" dt="2022-06-26T17:24:00.678" v="14048" actId="20577"/>
          <ac:spMkLst>
            <pc:docMk/>
            <pc:sldMk cId="474269099" sldId="260"/>
            <ac:spMk id="132" creationId="{B572F187-4EF4-45DC-A86F-AD57B40D278A}"/>
          </ac:spMkLst>
        </pc:spChg>
        <pc:spChg chg="mod ord">
          <ac:chgData name="יהודה יונגשטין" userId="973c9d86b3a77211" providerId="LiveId" clId="{0EA018B3-1D58-452C-BCB0-19B38546FE49}" dt="2022-06-26T21:05:28.250" v="14333" actId="692"/>
          <ac:spMkLst>
            <pc:docMk/>
            <pc:sldMk cId="474269099" sldId="260"/>
            <ac:spMk id="134" creationId="{49571B3E-8AA6-6C1E-071A-6A0D55481047}"/>
          </ac:spMkLst>
        </pc:spChg>
        <pc:spChg chg="mod ord">
          <ac:chgData name="יהודה יונגשטין" userId="973c9d86b3a77211" providerId="LiveId" clId="{0EA018B3-1D58-452C-BCB0-19B38546FE49}" dt="2022-06-26T21:05:28.250" v="14333" actId="692"/>
          <ac:spMkLst>
            <pc:docMk/>
            <pc:sldMk cId="474269099" sldId="260"/>
            <ac:spMk id="135" creationId="{E0B8EB4F-8D86-EDEA-78D7-1C0AC9F4D2C6}"/>
          </ac:spMkLst>
        </pc:spChg>
        <pc:spChg chg="mod">
          <ac:chgData name="יהודה יונגשטין" userId="973c9d86b3a77211" providerId="LiveId" clId="{0EA018B3-1D58-452C-BCB0-19B38546FE49}" dt="2022-06-26T21:04:42.056" v="14326" actId="207"/>
          <ac:spMkLst>
            <pc:docMk/>
            <pc:sldMk cId="474269099" sldId="260"/>
            <ac:spMk id="136" creationId="{508397B5-A4CF-201A-9D96-8BF6ABD906EA}"/>
          </ac:spMkLst>
        </pc:spChg>
        <pc:spChg chg="mod">
          <ac:chgData name="יהודה יונגשטין" userId="973c9d86b3a77211" providerId="LiveId" clId="{0EA018B3-1D58-452C-BCB0-19B38546FE49}" dt="2022-06-26T20:53:12.315" v="14196" actId="14100"/>
          <ac:spMkLst>
            <pc:docMk/>
            <pc:sldMk cId="474269099" sldId="260"/>
            <ac:spMk id="138" creationId="{74CEE237-B9BE-DFB6-56AB-246F6AF74C5B}"/>
          </ac:spMkLst>
        </pc:spChg>
        <pc:spChg chg="mod">
          <ac:chgData name="יהודה יונגשטין" userId="973c9d86b3a77211" providerId="LiveId" clId="{0EA018B3-1D58-452C-BCB0-19B38546FE49}" dt="2022-06-26T20:53:28.020" v="14197" actId="1076"/>
          <ac:spMkLst>
            <pc:docMk/>
            <pc:sldMk cId="474269099" sldId="260"/>
            <ac:spMk id="140" creationId="{6A598EC5-11BF-41A9-F1AC-6BDEE1ED7C9C}"/>
          </ac:spMkLst>
        </pc:spChg>
        <pc:spChg chg="mod">
          <ac:chgData name="יהודה יונגשטין" userId="973c9d86b3a77211" providerId="LiveId" clId="{0EA018B3-1D58-452C-BCB0-19B38546FE49}" dt="2022-06-26T16:42:10.054" v="13442" actId="255"/>
          <ac:spMkLst>
            <pc:docMk/>
            <pc:sldMk cId="474269099" sldId="260"/>
            <ac:spMk id="238" creationId="{25A8A21B-225B-31F1-24F2-59527DD130CC}"/>
          </ac:spMkLst>
        </pc:spChg>
        <pc:spChg chg="mod">
          <ac:chgData name="יהודה יונגשטין" userId="973c9d86b3a77211" providerId="LiveId" clId="{0EA018B3-1D58-452C-BCB0-19B38546FE49}" dt="2022-06-26T16:42:52.906" v="13447" actId="255"/>
          <ac:spMkLst>
            <pc:docMk/>
            <pc:sldMk cId="474269099" sldId="260"/>
            <ac:spMk id="246" creationId="{FCFD6DCD-DEEA-0F39-190D-94EFA30A0EE9}"/>
          </ac:spMkLst>
        </pc:spChg>
        <pc:spChg chg="mod">
          <ac:chgData name="יהודה יונגשטין" userId="973c9d86b3a77211" providerId="LiveId" clId="{0EA018B3-1D58-452C-BCB0-19B38546FE49}" dt="2022-06-26T16:42:37.685" v="13445" actId="14100"/>
          <ac:spMkLst>
            <pc:docMk/>
            <pc:sldMk cId="474269099" sldId="260"/>
            <ac:spMk id="247" creationId="{18C4CA44-BC31-D3DB-95C5-EFF47B52B4CC}"/>
          </ac:spMkLst>
        </pc:spChg>
        <pc:spChg chg="mod">
          <ac:chgData name="יהודה יונגשטין" userId="973c9d86b3a77211" providerId="LiveId" clId="{0EA018B3-1D58-452C-BCB0-19B38546FE49}" dt="2022-06-26T16:44:02.922" v="13455" actId="1076"/>
          <ac:spMkLst>
            <pc:docMk/>
            <pc:sldMk cId="474269099" sldId="260"/>
            <ac:spMk id="258" creationId="{AECAEBC1-07BA-16AD-80F7-1C8B825E23B9}"/>
          </ac:spMkLst>
        </pc:spChg>
        <pc:spChg chg="mod">
          <ac:chgData name="יהודה יונגשטין" userId="973c9d86b3a77211" providerId="LiveId" clId="{0EA018B3-1D58-452C-BCB0-19B38546FE49}" dt="2022-06-26T16:43:38.938" v="13452" actId="11530"/>
          <ac:spMkLst>
            <pc:docMk/>
            <pc:sldMk cId="474269099" sldId="260"/>
            <ac:spMk id="259" creationId="{B5FB99DD-E919-227C-638A-A077E083F3A3}"/>
          </ac:spMkLst>
        </pc:spChg>
        <pc:spChg chg="mod">
          <ac:chgData name="יהודה יונגשטין" userId="973c9d86b3a77211" providerId="LiveId" clId="{0EA018B3-1D58-452C-BCB0-19B38546FE49}" dt="2022-06-26T16:43:38.938" v="13452" actId="11530"/>
          <ac:spMkLst>
            <pc:docMk/>
            <pc:sldMk cId="474269099" sldId="260"/>
            <ac:spMk id="261" creationId="{EFA9CA71-65A6-E323-5F05-E1327DABD067}"/>
          </ac:spMkLst>
        </pc:spChg>
        <pc:spChg chg="mod">
          <ac:chgData name="יהודה יונגשטין" userId="973c9d86b3a77211" providerId="LiveId" clId="{0EA018B3-1D58-452C-BCB0-19B38546FE49}" dt="2022-06-26T16:43:38.938" v="13452" actId="11530"/>
          <ac:spMkLst>
            <pc:docMk/>
            <pc:sldMk cId="474269099" sldId="260"/>
            <ac:spMk id="262" creationId="{A2A954D4-1F00-BD03-0163-60D2869390AF}"/>
          </ac:spMkLst>
        </pc:spChg>
        <pc:spChg chg="mod">
          <ac:chgData name="יהודה יונגשטין" userId="973c9d86b3a77211" providerId="LiveId" clId="{0EA018B3-1D58-452C-BCB0-19B38546FE49}" dt="2022-06-26T16:43:38.938" v="13452" actId="11530"/>
          <ac:spMkLst>
            <pc:docMk/>
            <pc:sldMk cId="474269099" sldId="260"/>
            <ac:spMk id="263" creationId="{E59CB2D2-D2A3-1391-5B4A-DD3AF3343D91}"/>
          </ac:spMkLst>
        </pc:spChg>
        <pc:spChg chg="mod">
          <ac:chgData name="יהודה יונגשטין" userId="973c9d86b3a77211" providerId="LiveId" clId="{0EA018B3-1D58-452C-BCB0-19B38546FE49}" dt="2022-06-26T16:43:38.938" v="13452" actId="11530"/>
          <ac:spMkLst>
            <pc:docMk/>
            <pc:sldMk cId="474269099" sldId="260"/>
            <ac:spMk id="264" creationId="{2FD50967-D3D0-0F0F-BE9A-E97ABD2448B6}"/>
          </ac:spMkLst>
        </pc:spChg>
        <pc:spChg chg="mod">
          <ac:chgData name="יהודה יונגשטין" userId="973c9d86b3a77211" providerId="LiveId" clId="{0EA018B3-1D58-452C-BCB0-19B38546FE49}" dt="2022-06-26T16:43:38.938" v="13452" actId="11530"/>
          <ac:spMkLst>
            <pc:docMk/>
            <pc:sldMk cId="474269099" sldId="260"/>
            <ac:spMk id="265" creationId="{1B6A1484-C829-C0A1-67B2-831002C25814}"/>
          </ac:spMkLst>
        </pc:spChg>
        <pc:spChg chg="mod">
          <ac:chgData name="יהודה יונגשטין" userId="973c9d86b3a77211" providerId="LiveId" clId="{0EA018B3-1D58-452C-BCB0-19B38546FE49}" dt="2022-06-26T16:43:38.938" v="13452" actId="11530"/>
          <ac:spMkLst>
            <pc:docMk/>
            <pc:sldMk cId="474269099" sldId="260"/>
            <ac:spMk id="266" creationId="{999D39B2-5EAE-552F-5202-DF8C13B3438C}"/>
          </ac:spMkLst>
        </pc:spChg>
        <pc:spChg chg="mod">
          <ac:chgData name="יהודה יונגשטין" userId="973c9d86b3a77211" providerId="LiveId" clId="{0EA018B3-1D58-452C-BCB0-19B38546FE49}" dt="2022-06-26T16:43:20.349" v="13450" actId="255"/>
          <ac:spMkLst>
            <pc:docMk/>
            <pc:sldMk cId="474269099" sldId="260"/>
            <ac:spMk id="273" creationId="{5193307C-2ADE-243D-ECBA-FDFA545C061C}"/>
          </ac:spMkLst>
        </pc:spChg>
        <pc:spChg chg="mod">
          <ac:chgData name="יהודה יונגשטין" userId="973c9d86b3a77211" providerId="LiveId" clId="{0EA018B3-1D58-452C-BCB0-19B38546FE49}" dt="2022-06-26T20:54:21.620" v="14204" actId="14100"/>
          <ac:spMkLst>
            <pc:docMk/>
            <pc:sldMk cId="474269099" sldId="260"/>
            <ac:spMk id="283" creationId="{CBB34EB1-C0E1-A9DA-9CE1-B1E19E193C5A}"/>
          </ac:spMkLst>
        </pc:spChg>
        <pc:spChg chg="mod ord">
          <ac:chgData name="יהודה יונגשטין" userId="973c9d86b3a77211" providerId="LiveId" clId="{0EA018B3-1D58-452C-BCB0-19B38546FE49}" dt="2022-06-26T16:45:43.867" v="13461" actId="255"/>
          <ac:spMkLst>
            <pc:docMk/>
            <pc:sldMk cId="474269099" sldId="260"/>
            <ac:spMk id="286" creationId="{E0C69BC7-328C-709A-DD3B-5E742C24A385}"/>
          </ac:spMkLst>
        </pc:spChg>
        <pc:spChg chg="mod ord">
          <ac:chgData name="יהודה יונגשטין" userId="973c9d86b3a77211" providerId="LiveId" clId="{0EA018B3-1D58-452C-BCB0-19B38546FE49}" dt="2022-06-26T16:45:43.867" v="13461" actId="255"/>
          <ac:spMkLst>
            <pc:docMk/>
            <pc:sldMk cId="474269099" sldId="260"/>
            <ac:spMk id="287" creationId="{AAD318CA-5CD5-9F8C-A9DD-56B5EC2A2BF7}"/>
          </ac:spMkLst>
        </pc:spChg>
        <pc:spChg chg="mod">
          <ac:chgData name="יהודה יונגשטין" userId="973c9d86b3a77211" providerId="LiveId" clId="{0EA018B3-1D58-452C-BCB0-19B38546FE49}" dt="2022-06-26T20:56:16.268" v="14237" actId="14100"/>
          <ac:spMkLst>
            <pc:docMk/>
            <pc:sldMk cId="474269099" sldId="260"/>
            <ac:spMk id="290" creationId="{BAFAB2AD-5CB3-47A3-F348-6CB8D1685B58}"/>
          </ac:spMkLst>
        </pc:spChg>
        <pc:spChg chg="mod">
          <ac:chgData name="יהודה יונגשטין" userId="973c9d86b3a77211" providerId="LiveId" clId="{0EA018B3-1D58-452C-BCB0-19B38546FE49}" dt="2022-06-26T20:56:08.068" v="14236" actId="14100"/>
          <ac:spMkLst>
            <pc:docMk/>
            <pc:sldMk cId="474269099" sldId="260"/>
            <ac:spMk id="293" creationId="{B660B3AD-149B-C878-5785-CA3EACB7F4BE}"/>
          </ac:spMkLst>
        </pc:spChg>
        <pc:spChg chg="mod">
          <ac:chgData name="יהודה יונגשטין" userId="973c9d86b3a77211" providerId="LiveId" clId="{0EA018B3-1D58-452C-BCB0-19B38546FE49}" dt="2022-06-26T16:43:03.655" v="13448" actId="255"/>
          <ac:spMkLst>
            <pc:docMk/>
            <pc:sldMk cId="474269099" sldId="260"/>
            <ac:spMk id="294" creationId="{50363C03-3236-2346-E232-7D265B950056}"/>
          </ac:spMkLst>
        </pc:spChg>
        <pc:grpChg chg="mod">
          <ac:chgData name="יהודה יונגשטין" userId="973c9d86b3a77211" providerId="LiveId" clId="{0EA018B3-1D58-452C-BCB0-19B38546FE49}" dt="2022-06-26T16:42:44.813" v="13446" actId="1076"/>
          <ac:grpSpMkLst>
            <pc:docMk/>
            <pc:sldMk cId="474269099" sldId="260"/>
            <ac:grpSpMk id="5" creationId="{594D01A2-9E82-B0B8-1283-12FBDFB2B033}"/>
          </ac:grpSpMkLst>
        </pc:grpChg>
        <pc:grpChg chg="add mod">
          <ac:chgData name="יהודה יונגשטין" userId="973c9d86b3a77211" providerId="LiveId" clId="{0EA018B3-1D58-452C-BCB0-19B38546FE49}" dt="2022-06-26T20:50:05.313" v="14165" actId="1076"/>
          <ac:grpSpMkLst>
            <pc:docMk/>
            <pc:sldMk cId="474269099" sldId="260"/>
            <ac:grpSpMk id="7" creationId="{FE5B165C-C31C-02BB-40C8-CAC8EA648F64}"/>
          </ac:grpSpMkLst>
        </pc:grpChg>
        <pc:grpChg chg="mod">
          <ac:chgData name="יהודה יונגשטין" userId="973c9d86b3a77211" providerId="LiveId" clId="{0EA018B3-1D58-452C-BCB0-19B38546FE49}" dt="2022-06-26T16:33:49.912" v="13418" actId="11530"/>
          <ac:grpSpMkLst>
            <pc:docMk/>
            <pc:sldMk cId="474269099" sldId="260"/>
            <ac:grpSpMk id="8" creationId="{ED17EB84-AB51-E5E6-8673-0D8322220938}"/>
          </ac:grpSpMkLst>
        </pc:grpChg>
        <pc:grpChg chg="mod">
          <ac:chgData name="יהודה יונגשטין" userId="973c9d86b3a77211" providerId="LiveId" clId="{0EA018B3-1D58-452C-BCB0-19B38546FE49}" dt="2022-06-26T16:42:28.904" v="13444" actId="14100"/>
          <ac:grpSpMkLst>
            <pc:docMk/>
            <pc:sldMk cId="474269099" sldId="260"/>
            <ac:grpSpMk id="9" creationId="{7B6E1C78-5159-103B-65DA-781D1FA4808E}"/>
          </ac:grpSpMkLst>
        </pc:grpChg>
        <pc:grpChg chg="add mod">
          <ac:chgData name="יהודה יונגשטין" userId="973c9d86b3a77211" providerId="LiveId" clId="{0EA018B3-1D58-452C-BCB0-19B38546FE49}" dt="2022-06-26T20:49:40.551" v="14161" actId="1076"/>
          <ac:grpSpMkLst>
            <pc:docMk/>
            <pc:sldMk cId="474269099" sldId="260"/>
            <ac:grpSpMk id="11" creationId="{EF764E83-9CAA-5A2D-9572-BEB8D83F535F}"/>
          </ac:grpSpMkLst>
        </pc:grpChg>
        <pc:grpChg chg="add del mod">
          <ac:chgData name="יהודה יונגשטין" userId="973c9d86b3a77211" providerId="LiveId" clId="{0EA018B3-1D58-452C-BCB0-19B38546FE49}" dt="2022-06-26T17:18:57.497" v="14006" actId="165"/>
          <ac:grpSpMkLst>
            <pc:docMk/>
            <pc:sldMk cId="474269099" sldId="260"/>
            <ac:grpSpMk id="12" creationId="{5CF9B519-3721-AA46-7008-66DC32058B13}"/>
          </ac:grpSpMkLst>
        </pc:grpChg>
        <pc:grpChg chg="add mod">
          <ac:chgData name="יהודה יונגשטין" userId="973c9d86b3a77211" providerId="LiveId" clId="{0EA018B3-1D58-452C-BCB0-19B38546FE49}" dt="2022-06-26T20:51:26.728" v="14173" actId="1076"/>
          <ac:grpSpMkLst>
            <pc:docMk/>
            <pc:sldMk cId="474269099" sldId="260"/>
            <ac:grpSpMk id="13" creationId="{726B6241-6F45-E998-EBAD-98DE7322B114}"/>
          </ac:grpSpMkLst>
        </pc:grpChg>
        <pc:grpChg chg="add mod">
          <ac:chgData name="יהודה יונגשטין" userId="973c9d86b3a77211" providerId="LiveId" clId="{0EA018B3-1D58-452C-BCB0-19B38546FE49}" dt="2022-06-26T21:04:53.853" v="14327" actId="207"/>
          <ac:grpSpMkLst>
            <pc:docMk/>
            <pc:sldMk cId="474269099" sldId="260"/>
            <ac:grpSpMk id="14" creationId="{D3D93426-6E55-0762-C4E9-EF9987CEED03}"/>
          </ac:grpSpMkLst>
        </pc:grpChg>
        <pc:grpChg chg="mod topLvl">
          <ac:chgData name="יהודה יונגשטין" userId="973c9d86b3a77211" providerId="LiveId" clId="{0EA018B3-1D58-452C-BCB0-19B38546FE49}" dt="2022-06-26T20:52:38.572" v="14191" actId="1076"/>
          <ac:grpSpMkLst>
            <pc:docMk/>
            <pc:sldMk cId="474269099" sldId="260"/>
            <ac:grpSpMk id="16" creationId="{E1A0F7B9-7033-8591-076E-B0913A3C6430}"/>
          </ac:grpSpMkLst>
        </pc:grpChg>
        <pc:grpChg chg="mod">
          <ac:chgData name="יהודה יונגשטין" userId="973c9d86b3a77211" providerId="LiveId" clId="{0EA018B3-1D58-452C-BCB0-19B38546FE49}" dt="2022-06-26T20:54:09.609" v="14203" actId="11530"/>
          <ac:grpSpMkLst>
            <pc:docMk/>
            <pc:sldMk cId="474269099" sldId="260"/>
            <ac:grpSpMk id="18" creationId="{EA348362-DB3B-A7E5-8F97-800242CC2BDA}"/>
          </ac:grpSpMkLst>
        </pc:grpChg>
        <pc:grpChg chg="mod topLvl">
          <ac:chgData name="יהודה יונגשטין" userId="973c9d86b3a77211" providerId="LiveId" clId="{0EA018B3-1D58-452C-BCB0-19B38546FE49}" dt="2022-06-26T17:28:04.109" v="14139" actId="1076"/>
          <ac:grpSpMkLst>
            <pc:docMk/>
            <pc:sldMk cId="474269099" sldId="260"/>
            <ac:grpSpMk id="23" creationId="{8D062E69-25D0-E6AA-1162-289A60332112}"/>
          </ac:grpSpMkLst>
        </pc:grpChg>
        <pc:grpChg chg="mod">
          <ac:chgData name="יהודה יונגשטין" userId="973c9d86b3a77211" providerId="LiveId" clId="{0EA018B3-1D58-452C-BCB0-19B38546FE49}" dt="2022-06-26T16:59:51.165" v="13892" actId="164"/>
          <ac:grpSpMkLst>
            <pc:docMk/>
            <pc:sldMk cId="474269099" sldId="260"/>
            <ac:grpSpMk id="24" creationId="{F03A50B8-526B-AAE8-FC26-D120870F0E30}"/>
          </ac:grpSpMkLst>
        </pc:grpChg>
        <pc:grpChg chg="mod">
          <ac:chgData name="יהודה יונגשטין" userId="973c9d86b3a77211" providerId="LiveId" clId="{0EA018B3-1D58-452C-BCB0-19B38546FE49}" dt="2022-06-26T16:33:49.912" v="13418" actId="11530"/>
          <ac:grpSpMkLst>
            <pc:docMk/>
            <pc:sldMk cId="474269099" sldId="260"/>
            <ac:grpSpMk id="36" creationId="{FF286056-D0A0-B050-1734-C5E85D2116C2}"/>
          </ac:grpSpMkLst>
        </pc:grpChg>
        <pc:grpChg chg="mod">
          <ac:chgData name="יהודה יונגשטין" userId="973c9d86b3a77211" providerId="LiveId" clId="{0EA018B3-1D58-452C-BCB0-19B38546FE49}" dt="2022-06-26T16:33:49.912" v="13418" actId="11530"/>
          <ac:grpSpMkLst>
            <pc:docMk/>
            <pc:sldMk cId="474269099" sldId="260"/>
            <ac:grpSpMk id="37" creationId="{73164244-A938-6748-4E34-A92216EC94CD}"/>
          </ac:grpSpMkLst>
        </pc:grpChg>
        <pc:grpChg chg="del mod topLvl">
          <ac:chgData name="יהודה יונגשטין" userId="973c9d86b3a77211" providerId="LiveId" clId="{0EA018B3-1D58-452C-BCB0-19B38546FE49}" dt="2022-06-26T17:25:07.241" v="14059" actId="478"/>
          <ac:grpSpMkLst>
            <pc:docMk/>
            <pc:sldMk cId="474269099" sldId="260"/>
            <ac:grpSpMk id="61" creationId="{B05B9CF3-A3B1-C985-B961-C90C1B887690}"/>
          </ac:grpSpMkLst>
        </pc:grpChg>
        <pc:grpChg chg="mod">
          <ac:chgData name="יהודה יונגשטין" userId="973c9d86b3a77211" providerId="LiveId" clId="{0EA018B3-1D58-452C-BCB0-19B38546FE49}" dt="2022-06-26T17:18:57.497" v="14006" actId="165"/>
          <ac:grpSpMkLst>
            <pc:docMk/>
            <pc:sldMk cId="474269099" sldId="260"/>
            <ac:grpSpMk id="62" creationId="{62DA9901-60D1-36AE-7954-E6581DBC4E65}"/>
          </ac:grpSpMkLst>
        </pc:grpChg>
        <pc:grpChg chg="mod">
          <ac:chgData name="יהודה יונגשטין" userId="973c9d86b3a77211" providerId="LiveId" clId="{0EA018B3-1D58-452C-BCB0-19B38546FE49}" dt="2022-06-26T17:18:57.497" v="14006" actId="165"/>
          <ac:grpSpMkLst>
            <pc:docMk/>
            <pc:sldMk cId="474269099" sldId="260"/>
            <ac:grpSpMk id="63" creationId="{6D04A1CA-1E7E-CDDB-CF5D-9F785C54A554}"/>
          </ac:grpSpMkLst>
        </pc:grpChg>
        <pc:grpChg chg="mod">
          <ac:chgData name="יהודה יונגשטין" userId="973c9d86b3a77211" providerId="LiveId" clId="{0EA018B3-1D58-452C-BCB0-19B38546FE49}" dt="2022-06-26T17:18:57.497" v="14006" actId="165"/>
          <ac:grpSpMkLst>
            <pc:docMk/>
            <pc:sldMk cId="474269099" sldId="260"/>
            <ac:grpSpMk id="68" creationId="{EDB3AE84-F0C9-8A4C-7D7E-0B6CD7AA0109}"/>
          </ac:grpSpMkLst>
        </pc:grpChg>
        <pc:grpChg chg="mod">
          <ac:chgData name="יהודה יונגשטין" userId="973c9d86b3a77211" providerId="LiveId" clId="{0EA018B3-1D58-452C-BCB0-19B38546FE49}" dt="2022-06-26T17:18:57.497" v="14006" actId="165"/>
          <ac:grpSpMkLst>
            <pc:docMk/>
            <pc:sldMk cId="474269099" sldId="260"/>
            <ac:grpSpMk id="70" creationId="{9F6B04B0-F9B6-1998-83E9-75BFFD886EAB}"/>
          </ac:grpSpMkLst>
        </pc:grpChg>
        <pc:grpChg chg="mod">
          <ac:chgData name="יהודה יונגשטין" userId="973c9d86b3a77211" providerId="LiveId" clId="{0EA018B3-1D58-452C-BCB0-19B38546FE49}" dt="2022-06-26T17:18:57.497" v="14006" actId="165"/>
          <ac:grpSpMkLst>
            <pc:docMk/>
            <pc:sldMk cId="474269099" sldId="260"/>
            <ac:grpSpMk id="75" creationId="{9FEFFACB-A74B-9255-D30E-98405F074C85}"/>
          </ac:grpSpMkLst>
        </pc:grpChg>
        <pc:grpChg chg="mod">
          <ac:chgData name="יהודה יונגשטין" userId="973c9d86b3a77211" providerId="LiveId" clId="{0EA018B3-1D58-452C-BCB0-19B38546FE49}" dt="2022-06-26T17:18:57.497" v="14006" actId="165"/>
          <ac:grpSpMkLst>
            <pc:docMk/>
            <pc:sldMk cId="474269099" sldId="260"/>
            <ac:grpSpMk id="76" creationId="{485CDC33-2C93-07FB-1254-535A7965F55E}"/>
          </ac:grpSpMkLst>
        </pc:grpChg>
        <pc:grpChg chg="mod">
          <ac:chgData name="יהודה יונגשטין" userId="973c9d86b3a77211" providerId="LiveId" clId="{0EA018B3-1D58-452C-BCB0-19B38546FE49}" dt="2022-06-26T16:59:51.165" v="13892" actId="164"/>
          <ac:grpSpMkLst>
            <pc:docMk/>
            <pc:sldMk cId="474269099" sldId="260"/>
            <ac:grpSpMk id="90" creationId="{1A41BD23-7709-76CB-FF68-7345DD474669}"/>
          </ac:grpSpMkLst>
        </pc:grpChg>
        <pc:grpChg chg="mod">
          <ac:chgData name="יהודה יונגשטין" userId="973c9d86b3a77211" providerId="LiveId" clId="{0EA018B3-1D58-452C-BCB0-19B38546FE49}" dt="2022-06-26T16:29:13.748" v="13390" actId="11530"/>
          <ac:grpSpMkLst>
            <pc:docMk/>
            <pc:sldMk cId="474269099" sldId="260"/>
            <ac:grpSpMk id="91" creationId="{8319EE75-777E-093A-C080-24267CC7C9FF}"/>
          </ac:grpSpMkLst>
        </pc:grpChg>
        <pc:grpChg chg="mod">
          <ac:chgData name="יהודה יונגשטין" userId="973c9d86b3a77211" providerId="LiveId" clId="{0EA018B3-1D58-452C-BCB0-19B38546FE49}" dt="2022-06-26T20:51:43.249" v="14175" actId="1076"/>
          <ac:grpSpMkLst>
            <pc:docMk/>
            <pc:sldMk cId="474269099" sldId="260"/>
            <ac:grpSpMk id="98" creationId="{275FE345-16A6-D4FC-EF73-B29E35799457}"/>
          </ac:grpSpMkLst>
        </pc:grpChg>
        <pc:grpChg chg="add del mod">
          <ac:chgData name="יהודה יונגשטין" userId="973c9d86b3a77211" providerId="LiveId" clId="{0EA018B3-1D58-452C-BCB0-19B38546FE49}" dt="2022-06-26T20:54:35.067" v="14206" actId="478"/>
          <ac:grpSpMkLst>
            <pc:docMk/>
            <pc:sldMk cId="474269099" sldId="260"/>
            <ac:grpSpMk id="105" creationId="{96A2FB91-1A53-9E88-533C-20627BEFAE86}"/>
          </ac:grpSpMkLst>
        </pc:grpChg>
        <pc:grpChg chg="add mod">
          <ac:chgData name="יהודה יונגשטין" userId="973c9d86b3a77211" providerId="LiveId" clId="{0EA018B3-1D58-452C-BCB0-19B38546FE49}" dt="2022-06-26T20:53:50.296" v="14200" actId="1076"/>
          <ac:grpSpMkLst>
            <pc:docMk/>
            <pc:sldMk cId="474269099" sldId="260"/>
            <ac:grpSpMk id="112" creationId="{367A41FB-5529-713E-C273-C18AC76E738A}"/>
          </ac:grpSpMkLst>
        </pc:grpChg>
        <pc:grpChg chg="add del mod">
          <ac:chgData name="יהודה יונגשטין" userId="973c9d86b3a77211" providerId="LiveId" clId="{0EA018B3-1D58-452C-BCB0-19B38546FE49}" dt="2022-06-26T20:49:09.214" v="14155" actId="478"/>
          <ac:grpSpMkLst>
            <pc:docMk/>
            <pc:sldMk cId="474269099" sldId="260"/>
            <ac:grpSpMk id="115" creationId="{FD5EBEA9-B47F-7C38-4038-0B5FAD95DA58}"/>
          </ac:grpSpMkLst>
        </pc:grpChg>
        <pc:grpChg chg="mod">
          <ac:chgData name="יהודה יונגשטין" userId="973c9d86b3a77211" providerId="LiveId" clId="{0EA018B3-1D58-452C-BCB0-19B38546FE49}" dt="2022-06-26T20:48:49.673" v="14150"/>
          <ac:grpSpMkLst>
            <pc:docMk/>
            <pc:sldMk cId="474269099" sldId="260"/>
            <ac:grpSpMk id="117" creationId="{76CFE848-E868-9474-03BA-4BA2B8B88983}"/>
          </ac:grpSpMkLst>
        </pc:grpChg>
        <pc:grpChg chg="mod">
          <ac:chgData name="יהודה יונגשטין" userId="973c9d86b3a77211" providerId="LiveId" clId="{0EA018B3-1D58-452C-BCB0-19B38546FE49}" dt="2022-06-26T17:24:15.440" v="14051" actId="164"/>
          <ac:grpSpMkLst>
            <pc:docMk/>
            <pc:sldMk cId="474269099" sldId="260"/>
            <ac:grpSpMk id="118" creationId="{C706CBE4-D1F5-BC24-7320-973FAD689569}"/>
          </ac:grpSpMkLst>
        </pc:grpChg>
        <pc:grpChg chg="mod">
          <ac:chgData name="יהודה יונגשטין" userId="973c9d86b3a77211" providerId="LiveId" clId="{0EA018B3-1D58-452C-BCB0-19B38546FE49}" dt="2022-06-26T20:48:49.673" v="14150"/>
          <ac:grpSpMkLst>
            <pc:docMk/>
            <pc:sldMk cId="474269099" sldId="260"/>
            <ac:grpSpMk id="122" creationId="{D0CCF8E3-DABE-970F-DDEE-5FD3DDA8244B}"/>
          </ac:grpSpMkLst>
        </pc:grpChg>
        <pc:grpChg chg="add mod">
          <ac:chgData name="יהודה יונגשטין" userId="973c9d86b3a77211" providerId="LiveId" clId="{0EA018B3-1D58-452C-BCB0-19B38546FE49}" dt="2022-06-26T21:04:42.056" v="14326" actId="207"/>
          <ac:grpSpMkLst>
            <pc:docMk/>
            <pc:sldMk cId="474269099" sldId="260"/>
            <ac:grpSpMk id="128" creationId="{21844D0C-449B-86FF-4C87-C464D6C8DC5C}"/>
          </ac:grpSpMkLst>
        </pc:grpChg>
        <pc:grpChg chg="mod">
          <ac:chgData name="יהודה יונגשטין" userId="973c9d86b3a77211" providerId="LiveId" clId="{0EA018B3-1D58-452C-BCB0-19B38546FE49}" dt="2022-06-26T17:24:15.440" v="14051" actId="164"/>
          <ac:grpSpMkLst>
            <pc:docMk/>
            <pc:sldMk cId="474269099" sldId="260"/>
            <ac:grpSpMk id="130" creationId="{73760E4E-F57B-3F0E-0D1D-3647C753F312}"/>
          </ac:grpSpMkLst>
        </pc:grpChg>
        <pc:grpChg chg="mod ord">
          <ac:chgData name="יהודה יונגשטין" userId="973c9d86b3a77211" providerId="LiveId" clId="{0EA018B3-1D58-452C-BCB0-19B38546FE49}" dt="2022-06-26T21:05:25.201" v="14332" actId="207"/>
          <ac:grpSpMkLst>
            <pc:docMk/>
            <pc:sldMk cId="474269099" sldId="260"/>
            <ac:grpSpMk id="133" creationId="{A624D33C-F5EE-D33D-21AE-D3B9C4088A89}"/>
          </ac:grpSpMkLst>
        </pc:grpChg>
        <pc:grpChg chg="mod">
          <ac:chgData name="יהודה יונגשטין" userId="973c9d86b3a77211" providerId="LiveId" clId="{0EA018B3-1D58-452C-BCB0-19B38546FE49}" dt="2022-06-26T16:55:22.193" v="13628" actId="164"/>
          <ac:grpSpMkLst>
            <pc:docMk/>
            <pc:sldMk cId="474269099" sldId="260"/>
            <ac:grpSpMk id="137" creationId="{2937B3BC-DA14-C969-431C-5FDBE0730D8C}"/>
          </ac:grpSpMkLst>
        </pc:grpChg>
        <pc:grpChg chg="mod">
          <ac:chgData name="יהודה יונגשטין" userId="973c9d86b3a77211" providerId="LiveId" clId="{0EA018B3-1D58-452C-BCB0-19B38546FE49}" dt="2022-06-26T16:43:38.938" v="13452" actId="11530"/>
          <ac:grpSpMkLst>
            <pc:docMk/>
            <pc:sldMk cId="474269099" sldId="260"/>
            <ac:grpSpMk id="256" creationId="{A286499B-0659-2509-E6FC-184F61ADCE42}"/>
          </ac:grpSpMkLst>
        </pc:grpChg>
        <pc:grpChg chg="mod">
          <ac:chgData name="יהודה יונגשטין" userId="973c9d86b3a77211" providerId="LiveId" clId="{0EA018B3-1D58-452C-BCB0-19B38546FE49}" dt="2022-06-26T16:43:38.938" v="13452" actId="11530"/>
          <ac:grpSpMkLst>
            <pc:docMk/>
            <pc:sldMk cId="474269099" sldId="260"/>
            <ac:grpSpMk id="257" creationId="{3176E149-BA1B-B0BC-56BE-ED30F33A7BAE}"/>
          </ac:grpSpMkLst>
        </pc:grpChg>
        <pc:grpChg chg="mod">
          <ac:chgData name="יהודה יונגשטין" userId="973c9d86b3a77211" providerId="LiveId" clId="{0EA018B3-1D58-452C-BCB0-19B38546FE49}" dt="2022-06-26T20:51:49.644" v="14176" actId="1076"/>
          <ac:grpSpMkLst>
            <pc:docMk/>
            <pc:sldMk cId="474269099" sldId="260"/>
            <ac:grpSpMk id="284" creationId="{C6A9E771-11BE-290E-EB4B-5B1EF028167F}"/>
          </ac:grpSpMkLst>
        </pc:grpChg>
        <pc:grpChg chg="mod">
          <ac:chgData name="יהודה יונגשטין" userId="973c9d86b3a77211" providerId="LiveId" clId="{0EA018B3-1D58-452C-BCB0-19B38546FE49}" dt="2022-06-26T16:45:43.867" v="13461" actId="255"/>
          <ac:grpSpMkLst>
            <pc:docMk/>
            <pc:sldMk cId="474269099" sldId="260"/>
            <ac:grpSpMk id="285" creationId="{ECB0F526-B431-E3D8-8CD9-7767BF043D8B}"/>
          </ac:grpSpMkLst>
        </pc:grpChg>
        <pc:grpChg chg="mod">
          <ac:chgData name="יהודה יונגשטין" userId="973c9d86b3a77211" providerId="LiveId" clId="{0EA018B3-1D58-452C-BCB0-19B38546FE49}" dt="2022-06-26T20:51:35.195" v="14174" actId="1076"/>
          <ac:grpSpMkLst>
            <pc:docMk/>
            <pc:sldMk cId="474269099" sldId="260"/>
            <ac:grpSpMk id="291" creationId="{05E428D6-E04F-A6C3-E053-EAE2BEE01AD3}"/>
          </ac:grpSpMkLst>
        </pc:grpChg>
        <pc:picChg chg="del mod">
          <ac:chgData name="יהודה יונגשטין" userId="973c9d86b3a77211" providerId="LiveId" clId="{0EA018B3-1D58-452C-BCB0-19B38546FE49}" dt="2022-06-26T22:13:13.309" v="14478" actId="478"/>
          <ac:picMkLst>
            <pc:docMk/>
            <pc:sldMk cId="474269099" sldId="260"/>
            <ac:picMk id="3" creationId="{EAEC7670-E332-8A11-C5FD-775210401675}"/>
          </ac:picMkLst>
        </pc:picChg>
        <pc:picChg chg="add del mod">
          <ac:chgData name="יהודה יונגשטין" userId="973c9d86b3a77211" providerId="LiveId" clId="{0EA018B3-1D58-452C-BCB0-19B38546FE49}" dt="2022-06-26T22:13:13.309" v="14478" actId="478"/>
          <ac:picMkLst>
            <pc:docMk/>
            <pc:sldMk cId="474269099" sldId="260"/>
            <ac:picMk id="6" creationId="{85BC88DF-6CB5-3DE4-5C39-D19E4F6E70C9}"/>
          </ac:picMkLst>
        </pc:picChg>
        <pc:picChg chg="mod">
          <ac:chgData name="יהודה יונגשטין" userId="973c9d86b3a77211" providerId="LiveId" clId="{0EA018B3-1D58-452C-BCB0-19B38546FE49}" dt="2022-06-26T20:53:46.440" v="14199" actId="14100"/>
          <ac:picMkLst>
            <pc:docMk/>
            <pc:sldMk cId="474269099" sldId="260"/>
            <ac:picMk id="15" creationId="{E58AF57E-B12D-BEC4-FADF-C1144CD05D0D}"/>
          </ac:picMkLst>
        </pc:picChg>
        <pc:picChg chg="mod">
          <ac:chgData name="יהודה יונגשטין" userId="973c9d86b3a77211" providerId="LiveId" clId="{0EA018B3-1D58-452C-BCB0-19B38546FE49}" dt="2022-06-26T20:56:37.036" v="14239" actId="1076"/>
          <ac:picMkLst>
            <pc:docMk/>
            <pc:sldMk cId="474269099" sldId="260"/>
            <ac:picMk id="19" creationId="{E651AD74-B77E-3341-FEA9-8435626D7DC6}"/>
          </ac:picMkLst>
        </pc:picChg>
        <pc:picChg chg="add del mod">
          <ac:chgData name="יהודה יונגשטין" userId="973c9d86b3a77211" providerId="LiveId" clId="{0EA018B3-1D58-452C-BCB0-19B38546FE49}" dt="2022-06-26T22:10:09.152" v="14474" actId="478"/>
          <ac:picMkLst>
            <pc:docMk/>
            <pc:sldMk cId="474269099" sldId="260"/>
            <ac:picMk id="21" creationId="{7E3F3775-0062-6760-E1B7-3A518AEE8435}"/>
          </ac:picMkLst>
        </pc:picChg>
        <pc:picChg chg="add del mod">
          <ac:chgData name="יהודה יונגשטין" userId="973c9d86b3a77211" providerId="LiveId" clId="{0EA018B3-1D58-452C-BCB0-19B38546FE49}" dt="2022-06-26T22:10:07.100" v="14473" actId="478"/>
          <ac:picMkLst>
            <pc:docMk/>
            <pc:sldMk cId="474269099" sldId="260"/>
            <ac:picMk id="22" creationId="{27630AC5-90B9-C1E4-1E93-C702C08BA67C}"/>
          </ac:picMkLst>
        </pc:picChg>
        <pc:picChg chg="mod">
          <ac:chgData name="יהודה יונגשטין" userId="973c9d86b3a77211" providerId="LiveId" clId="{0EA018B3-1D58-452C-BCB0-19B38546FE49}" dt="2022-06-26T16:33:49.912" v="13418" actId="11530"/>
          <ac:picMkLst>
            <pc:docMk/>
            <pc:sldMk cId="474269099" sldId="260"/>
            <ac:picMk id="34" creationId="{1F864122-BA60-542F-3306-0A515812BAD7}"/>
          </ac:picMkLst>
        </pc:picChg>
        <pc:picChg chg="del mod">
          <ac:chgData name="יהודה יונגשטין" userId="973c9d86b3a77211" providerId="LiveId" clId="{0EA018B3-1D58-452C-BCB0-19B38546FE49}" dt="2022-06-26T22:10:13.344" v="14476" actId="478"/>
          <ac:picMkLst>
            <pc:docMk/>
            <pc:sldMk cId="474269099" sldId="260"/>
            <ac:picMk id="39" creationId="{2E98730E-5330-FB01-0E85-62A328BB2EBF}"/>
          </ac:picMkLst>
        </pc:picChg>
        <pc:picChg chg="mod">
          <ac:chgData name="יהודה יונגשטין" userId="973c9d86b3a77211" providerId="LiveId" clId="{0EA018B3-1D58-452C-BCB0-19B38546FE49}" dt="2022-06-26T21:06:29.269" v="14345" actId="108"/>
          <ac:picMkLst>
            <pc:docMk/>
            <pc:sldMk cId="474269099" sldId="260"/>
            <ac:picMk id="93" creationId="{EC66B4B4-69A4-7B0B-A5FB-0E2C924429B2}"/>
          </ac:picMkLst>
        </pc:picChg>
        <pc:picChg chg="mod">
          <ac:chgData name="יהודה יונגשטין" userId="973c9d86b3a77211" providerId="LiveId" clId="{0EA018B3-1D58-452C-BCB0-19B38546FE49}" dt="2022-06-26T21:06:29.269" v="14345" actId="108"/>
          <ac:picMkLst>
            <pc:docMk/>
            <pc:sldMk cId="474269099" sldId="260"/>
            <ac:picMk id="94" creationId="{834FCF59-7F05-20B7-AB11-7812CBAAB1AD}"/>
          </ac:picMkLst>
        </pc:picChg>
        <pc:picChg chg="mod">
          <ac:chgData name="יהודה יונגשטין" userId="973c9d86b3a77211" providerId="LiveId" clId="{0EA018B3-1D58-452C-BCB0-19B38546FE49}" dt="2022-06-26T20:48:49.673" v="14150"/>
          <ac:picMkLst>
            <pc:docMk/>
            <pc:sldMk cId="474269099" sldId="260"/>
            <ac:picMk id="116" creationId="{EFC8C10B-BBB8-3C69-600F-7B21D9F690B6}"/>
          </ac:picMkLst>
        </pc:picChg>
        <pc:picChg chg="add del mod">
          <ac:chgData name="יהודה יונגשטין" userId="973c9d86b3a77211" providerId="LiveId" clId="{0EA018B3-1D58-452C-BCB0-19B38546FE49}" dt="2022-06-26T22:10:11.552" v="14475" actId="478"/>
          <ac:picMkLst>
            <pc:docMk/>
            <pc:sldMk cId="474269099" sldId="260"/>
            <ac:picMk id="141" creationId="{5318B3BD-0B94-A87C-43ED-FA5D0A6458B5}"/>
          </ac:picMkLst>
        </pc:picChg>
        <pc:picChg chg="mod">
          <ac:chgData name="יהודה יונגשטין" userId="973c9d86b3a77211" providerId="LiveId" clId="{0EA018B3-1D58-452C-BCB0-19B38546FE49}" dt="2022-06-26T20:54:09.609" v="14203" actId="11530"/>
          <ac:picMkLst>
            <pc:docMk/>
            <pc:sldMk cId="474269099" sldId="260"/>
            <ac:picMk id="255" creationId="{70A5A332-3E45-A591-BCFC-23ED62810077}"/>
          </ac:picMkLst>
        </pc:picChg>
        <pc:picChg chg="mod">
          <ac:chgData name="יהודה יונגשטין" userId="973c9d86b3a77211" providerId="LiveId" clId="{0EA018B3-1D58-452C-BCB0-19B38546FE49}" dt="2022-06-26T16:43:38.938" v="13452" actId="11530"/>
          <ac:picMkLst>
            <pc:docMk/>
            <pc:sldMk cId="474269099" sldId="260"/>
            <ac:picMk id="269" creationId="{EB977353-D2AD-47C2-45FB-68D3E72A2073}"/>
          </ac:picMkLst>
        </pc:picChg>
        <pc:picChg chg="mod">
          <ac:chgData name="יהודה יונגשטין" userId="973c9d86b3a77211" providerId="LiveId" clId="{0EA018B3-1D58-452C-BCB0-19B38546FE49}" dt="2022-06-26T16:43:38.938" v="13452" actId="11530"/>
          <ac:picMkLst>
            <pc:docMk/>
            <pc:sldMk cId="474269099" sldId="260"/>
            <ac:picMk id="270" creationId="{688A71BA-0C32-0DBB-3FAB-712EF84B9A7F}"/>
          </ac:picMkLst>
        </pc:picChg>
        <pc:picChg chg="mod">
          <ac:chgData name="יהודה יונגשטין" userId="973c9d86b3a77211" providerId="LiveId" clId="{0EA018B3-1D58-452C-BCB0-19B38546FE49}" dt="2022-06-26T16:33:49.912" v="13418" actId="11530"/>
          <ac:picMkLst>
            <pc:docMk/>
            <pc:sldMk cId="474269099" sldId="260"/>
            <ac:picMk id="271" creationId="{57A54A45-300D-CC1A-018C-5873C43DE4CC}"/>
          </ac:picMkLst>
        </pc:picChg>
        <pc:picChg chg="mod">
          <ac:chgData name="יהודה יונגשטין" userId="973c9d86b3a77211" providerId="LiveId" clId="{0EA018B3-1D58-452C-BCB0-19B38546FE49}" dt="2022-06-26T16:45:43.867" v="13461" actId="255"/>
          <ac:picMkLst>
            <pc:docMk/>
            <pc:sldMk cId="474269099" sldId="260"/>
            <ac:picMk id="288" creationId="{B58F1614-1605-8A8F-7FA5-B25A9D94A440}"/>
          </ac:picMkLst>
        </pc:picChg>
        <pc:picChg chg="mod">
          <ac:chgData name="יהודה יונגשטין" userId="973c9d86b3a77211" providerId="LiveId" clId="{0EA018B3-1D58-452C-BCB0-19B38546FE49}" dt="2022-06-26T16:45:43.867" v="13461" actId="255"/>
          <ac:picMkLst>
            <pc:docMk/>
            <pc:sldMk cId="474269099" sldId="260"/>
            <ac:picMk id="289" creationId="{833F2AF2-6B3E-5488-E3BE-060FB0B782AF}"/>
          </ac:picMkLst>
        </pc:picChg>
        <pc:picChg chg="mod">
          <ac:chgData name="יהודה יונגשטין" userId="973c9d86b3a77211" providerId="LiveId" clId="{0EA018B3-1D58-452C-BCB0-19B38546FE49}" dt="2022-06-26T16:56:58.485" v="13765" actId="1036"/>
          <ac:picMkLst>
            <pc:docMk/>
            <pc:sldMk cId="474269099" sldId="260"/>
            <ac:picMk id="292" creationId="{7B371E2E-DDB2-7450-C16D-692F4855556F}"/>
          </ac:picMkLst>
        </pc:picChg>
      </pc:sldChg>
      <pc:sldChg chg="addSp delSp modSp add mod">
        <pc:chgData name="יהודה יונגשטין" userId="973c9d86b3a77211" providerId="LiveId" clId="{0EA018B3-1D58-452C-BCB0-19B38546FE49}" dt="2022-06-29T19:27:32.848" v="14871" actId="1076"/>
        <pc:sldMkLst>
          <pc:docMk/>
          <pc:sldMk cId="3847110321" sldId="261"/>
        </pc:sldMkLst>
        <pc:spChg chg="mod">
          <ac:chgData name="יהודה יונגשטין" userId="973c9d86b3a77211" providerId="LiveId" clId="{0EA018B3-1D58-452C-BCB0-19B38546FE49}" dt="2022-06-27T08:10:38.357" v="14534" actId="20577"/>
          <ac:spMkLst>
            <pc:docMk/>
            <pc:sldMk cId="3847110321" sldId="261"/>
            <ac:spMk id="4" creationId="{3F252BE7-52B2-7347-FE8A-A850C9132EE6}"/>
          </ac:spMkLst>
        </pc:spChg>
        <pc:spChg chg="add mod">
          <ac:chgData name="יהודה יונגשטין" userId="973c9d86b3a77211" providerId="LiveId" clId="{0EA018B3-1D58-452C-BCB0-19B38546FE49}" dt="2022-06-27T09:30:56.284" v="14841" actId="1038"/>
          <ac:spMkLst>
            <pc:docMk/>
            <pc:sldMk cId="3847110321" sldId="261"/>
            <ac:spMk id="17" creationId="{D9CC8B5B-D064-540B-0023-AF2063F8441F}"/>
          </ac:spMkLst>
        </pc:spChg>
        <pc:spChg chg="mod">
          <ac:chgData name="יהודה יונגשטין" userId="973c9d86b3a77211" providerId="LiveId" clId="{0EA018B3-1D58-452C-BCB0-19B38546FE49}" dt="2022-06-27T08:06:01.577" v="14491" actId="14100"/>
          <ac:spMkLst>
            <pc:docMk/>
            <pc:sldMk cId="3847110321" sldId="261"/>
            <ac:spMk id="20" creationId="{55A17C5C-4417-A65C-ADD3-70FC9F24A008}"/>
          </ac:spMkLst>
        </pc:spChg>
        <pc:spChg chg="del mod">
          <ac:chgData name="יהודה יונגשטין" userId="973c9d86b3a77211" providerId="LiveId" clId="{0EA018B3-1D58-452C-BCB0-19B38546FE49}" dt="2022-06-27T08:14:03.495" v="14551" actId="21"/>
          <ac:spMkLst>
            <pc:docMk/>
            <pc:sldMk cId="3847110321" sldId="261"/>
            <ac:spMk id="35" creationId="{3EAFEDCE-4076-1CCE-8586-710A383B0328}"/>
          </ac:spMkLst>
        </pc:spChg>
        <pc:spChg chg="mod">
          <ac:chgData name="יהודה יונגשטין" userId="973c9d86b3a77211" providerId="LiveId" clId="{0EA018B3-1D58-452C-BCB0-19B38546FE49}" dt="2022-06-27T08:43:15.021" v="14687" actId="20577"/>
          <ac:spMkLst>
            <pc:docMk/>
            <pc:sldMk cId="3847110321" sldId="261"/>
            <ac:spMk id="69" creationId="{3697A3BE-21AD-D8FE-CD15-9CA20C2C11B9}"/>
          </ac:spMkLst>
        </pc:spChg>
        <pc:spChg chg="mod">
          <ac:chgData name="יהודה יונגשטין" userId="973c9d86b3a77211" providerId="LiveId" clId="{0EA018B3-1D58-452C-BCB0-19B38546FE49}" dt="2022-06-27T08:43:12.777" v="14686"/>
          <ac:spMkLst>
            <pc:docMk/>
            <pc:sldMk cId="3847110321" sldId="261"/>
            <ac:spMk id="72" creationId="{3C902661-20F0-BB40-C4FC-6D9264799563}"/>
          </ac:spMkLst>
        </pc:spChg>
        <pc:spChg chg="mod">
          <ac:chgData name="יהודה יונגשטין" userId="973c9d86b3a77211" providerId="LiveId" clId="{0EA018B3-1D58-452C-BCB0-19B38546FE49}" dt="2022-06-27T08:43:12.777" v="14686"/>
          <ac:spMkLst>
            <pc:docMk/>
            <pc:sldMk cId="3847110321" sldId="261"/>
            <ac:spMk id="73" creationId="{0D40CB2A-4443-8714-2AFA-EC8BA643D07F}"/>
          </ac:spMkLst>
        </pc:spChg>
        <pc:spChg chg="mod">
          <ac:chgData name="יהודה יונגשטין" userId="973c9d86b3a77211" providerId="LiveId" clId="{0EA018B3-1D58-452C-BCB0-19B38546FE49}" dt="2022-06-27T08:43:12.777" v="14686"/>
          <ac:spMkLst>
            <pc:docMk/>
            <pc:sldMk cId="3847110321" sldId="261"/>
            <ac:spMk id="74" creationId="{904F75F4-B1BA-AC71-9C5B-19024BC80BDB}"/>
          </ac:spMkLst>
        </pc:spChg>
        <pc:spChg chg="mod">
          <ac:chgData name="יהודה יונגשטין" userId="973c9d86b3a77211" providerId="LiveId" clId="{0EA018B3-1D58-452C-BCB0-19B38546FE49}" dt="2022-06-29T19:27:32.848" v="14871" actId="1076"/>
          <ac:spMkLst>
            <pc:docMk/>
            <pc:sldMk cId="3847110321" sldId="261"/>
            <ac:spMk id="79" creationId="{AA8A97C4-1EE4-B0CB-5744-02964646854A}"/>
          </ac:spMkLst>
        </pc:spChg>
        <pc:spChg chg="mod">
          <ac:chgData name="יהודה יונגשטין" userId="973c9d86b3a77211" providerId="LiveId" clId="{0EA018B3-1D58-452C-BCB0-19B38546FE49}" dt="2022-06-29T19:27:28.535" v="14870" actId="1076"/>
          <ac:spMkLst>
            <pc:docMk/>
            <pc:sldMk cId="3847110321" sldId="261"/>
            <ac:spMk id="80" creationId="{90472988-61A1-CDDE-4A5E-49665CF92E00}"/>
          </ac:spMkLst>
        </pc:spChg>
        <pc:spChg chg="mod">
          <ac:chgData name="יהודה יונגשטין" userId="973c9d86b3a77211" providerId="LiveId" clId="{0EA018B3-1D58-452C-BCB0-19B38546FE49}" dt="2022-06-27T08:52:33.189" v="14697" actId="165"/>
          <ac:spMkLst>
            <pc:docMk/>
            <pc:sldMk cId="3847110321" sldId="261"/>
            <ac:spMk id="88" creationId="{16C00491-602E-BA82-F01C-6466480D8C70}"/>
          </ac:spMkLst>
        </pc:spChg>
        <pc:spChg chg="mod">
          <ac:chgData name="יהודה יונגשטין" userId="973c9d86b3a77211" providerId="LiveId" clId="{0EA018B3-1D58-452C-BCB0-19B38546FE49}" dt="2022-06-27T08:52:33.189" v="14697" actId="165"/>
          <ac:spMkLst>
            <pc:docMk/>
            <pc:sldMk cId="3847110321" sldId="261"/>
            <ac:spMk id="89" creationId="{29F5DA2B-79A0-5615-23FE-72F09FF1143F}"/>
          </ac:spMkLst>
        </pc:spChg>
        <pc:spChg chg="mod">
          <ac:chgData name="יהודה יונגשטין" userId="973c9d86b3a77211" providerId="LiveId" clId="{0EA018B3-1D58-452C-BCB0-19B38546FE49}" dt="2022-06-27T08:54:19.253" v="14710" actId="1076"/>
          <ac:spMkLst>
            <pc:docMk/>
            <pc:sldMk cId="3847110321" sldId="261"/>
            <ac:spMk id="92" creationId="{C1B3AC66-42CE-4921-F741-46618215F50B}"/>
          </ac:spMkLst>
        </pc:spChg>
        <pc:spChg chg="del mod ord">
          <ac:chgData name="יהודה יונגשטין" userId="973c9d86b3a77211" providerId="LiveId" clId="{0EA018B3-1D58-452C-BCB0-19B38546FE49}" dt="2022-06-27T08:53:18.045" v="14705" actId="478"/>
          <ac:spMkLst>
            <pc:docMk/>
            <pc:sldMk cId="3847110321" sldId="261"/>
            <ac:spMk id="95" creationId="{34900477-541F-3C34-9720-9559F8604A8C}"/>
          </ac:spMkLst>
        </pc:spChg>
        <pc:spChg chg="mod">
          <ac:chgData name="יהודה יונגשטין" userId="973c9d86b3a77211" providerId="LiveId" clId="{0EA018B3-1D58-452C-BCB0-19B38546FE49}" dt="2022-06-27T08:52:33.189" v="14697" actId="165"/>
          <ac:spMkLst>
            <pc:docMk/>
            <pc:sldMk cId="3847110321" sldId="261"/>
            <ac:spMk id="96" creationId="{B4B90C4D-1E79-7F3D-6991-0F6A39E5D1BE}"/>
          </ac:spMkLst>
        </pc:spChg>
        <pc:spChg chg="mod">
          <ac:chgData name="יהודה יונגשטין" userId="973c9d86b3a77211" providerId="LiveId" clId="{0EA018B3-1D58-452C-BCB0-19B38546FE49}" dt="2022-06-26T21:55:40.380" v="14387" actId="692"/>
          <ac:spMkLst>
            <pc:docMk/>
            <pc:sldMk cId="3847110321" sldId="261"/>
            <ac:spMk id="99" creationId="{335CE312-BCD1-9908-5755-097A8D37CD64}"/>
          </ac:spMkLst>
        </pc:spChg>
        <pc:spChg chg="mod">
          <ac:chgData name="יהודה יונגשטין" userId="973c9d86b3a77211" providerId="LiveId" clId="{0EA018B3-1D58-452C-BCB0-19B38546FE49}" dt="2022-06-27T09:30:56.284" v="14841" actId="1038"/>
          <ac:spMkLst>
            <pc:docMk/>
            <pc:sldMk cId="3847110321" sldId="261"/>
            <ac:spMk id="101" creationId="{3B3A0A28-3BA6-1CCC-7AD4-A236354F867B}"/>
          </ac:spMkLst>
        </pc:spChg>
        <pc:spChg chg="mod">
          <ac:chgData name="יהודה יונגשטין" userId="973c9d86b3a77211" providerId="LiveId" clId="{0EA018B3-1D58-452C-BCB0-19B38546FE49}" dt="2022-06-27T09:30:56.284" v="14841" actId="1038"/>
          <ac:spMkLst>
            <pc:docMk/>
            <pc:sldMk cId="3847110321" sldId="261"/>
            <ac:spMk id="102" creationId="{9DA10AE0-76DC-AD18-9C4D-7099A9DE5748}"/>
          </ac:spMkLst>
        </pc:spChg>
        <pc:spChg chg="mod">
          <ac:chgData name="יהודה יונגשטין" userId="973c9d86b3a77211" providerId="LiveId" clId="{0EA018B3-1D58-452C-BCB0-19B38546FE49}" dt="2022-06-27T08:06:20.651" v="14495" actId="255"/>
          <ac:spMkLst>
            <pc:docMk/>
            <pc:sldMk cId="3847110321" sldId="261"/>
            <ac:spMk id="108" creationId="{7816E71B-2F4C-A43C-F06A-CE46DF6A7863}"/>
          </ac:spMkLst>
        </pc:spChg>
        <pc:spChg chg="mod">
          <ac:chgData name="יהודה יונגשטין" userId="973c9d86b3a77211" providerId="LiveId" clId="{0EA018B3-1D58-452C-BCB0-19B38546FE49}" dt="2022-06-27T08:13:16.817" v="14542" actId="1076"/>
          <ac:spMkLst>
            <pc:docMk/>
            <pc:sldMk cId="3847110321" sldId="261"/>
            <ac:spMk id="110" creationId="{A5834ED2-3153-EDA8-5AD7-7A1C43119C00}"/>
          </ac:spMkLst>
        </pc:spChg>
        <pc:spChg chg="mod">
          <ac:chgData name="יהודה יונגשטין" userId="973c9d86b3a77211" providerId="LiveId" clId="{0EA018B3-1D58-452C-BCB0-19B38546FE49}" dt="2022-06-26T21:55:55.470" v="14391" actId="692"/>
          <ac:spMkLst>
            <pc:docMk/>
            <pc:sldMk cId="3847110321" sldId="261"/>
            <ac:spMk id="113" creationId="{BB01DC6D-AFA9-D007-69B8-E84D5B69ABC1}"/>
          </ac:spMkLst>
        </pc:spChg>
        <pc:spChg chg="mod">
          <ac:chgData name="יהודה יונגשטין" userId="973c9d86b3a77211" providerId="LiveId" clId="{0EA018B3-1D58-452C-BCB0-19B38546FE49}" dt="2022-06-26T21:55:55.470" v="14391" actId="692"/>
          <ac:spMkLst>
            <pc:docMk/>
            <pc:sldMk cId="3847110321" sldId="261"/>
            <ac:spMk id="114" creationId="{49AFE4DC-A54D-709D-7179-CA4E0D12FBB4}"/>
          </ac:spMkLst>
        </pc:spChg>
        <pc:spChg chg="mod">
          <ac:chgData name="יהודה יונגשטין" userId="973c9d86b3a77211" providerId="LiveId" clId="{0EA018B3-1D58-452C-BCB0-19B38546FE49}" dt="2022-06-27T08:13:04.377" v="14540"/>
          <ac:spMkLst>
            <pc:docMk/>
            <pc:sldMk cId="3847110321" sldId="261"/>
            <ac:spMk id="115" creationId="{707E22C0-4340-4EF0-83C3-A64595DC859F}"/>
          </ac:spMkLst>
        </pc:spChg>
        <pc:spChg chg="mod">
          <ac:chgData name="יהודה יונגשטין" userId="973c9d86b3a77211" providerId="LiveId" clId="{0EA018B3-1D58-452C-BCB0-19B38546FE49}" dt="2022-06-27T08:13:04.377" v="14540"/>
          <ac:spMkLst>
            <pc:docMk/>
            <pc:sldMk cId="3847110321" sldId="261"/>
            <ac:spMk id="116" creationId="{5B09F4D7-D1FC-BC8A-1E0D-4290ED87CBF7}"/>
          </ac:spMkLst>
        </pc:spChg>
        <pc:spChg chg="mod">
          <ac:chgData name="יהודה יונגשטין" userId="973c9d86b3a77211" providerId="LiveId" clId="{0EA018B3-1D58-452C-BCB0-19B38546FE49}" dt="2022-06-27T08:13:04.377" v="14540"/>
          <ac:spMkLst>
            <pc:docMk/>
            <pc:sldMk cId="3847110321" sldId="261"/>
            <ac:spMk id="117" creationId="{FC353C56-E4CE-27A9-BD43-D83EB75C5874}"/>
          </ac:spMkLst>
        </pc:spChg>
        <pc:spChg chg="mod">
          <ac:chgData name="יהודה יונגשטין" userId="973c9d86b3a77211" providerId="LiveId" clId="{0EA018B3-1D58-452C-BCB0-19B38546FE49}" dt="2022-06-27T08:56:14.133" v="14729" actId="108"/>
          <ac:spMkLst>
            <pc:docMk/>
            <pc:sldMk cId="3847110321" sldId="261"/>
            <ac:spMk id="119" creationId="{B1B62AB0-4B50-8D14-0E56-2C19024E5C41}"/>
          </ac:spMkLst>
        </pc:spChg>
        <pc:spChg chg="mod">
          <ac:chgData name="יהודה יונגשטין" userId="973c9d86b3a77211" providerId="LiveId" clId="{0EA018B3-1D58-452C-BCB0-19B38546FE49}" dt="2022-06-27T08:56:17.718" v="14730" actId="108"/>
          <ac:spMkLst>
            <pc:docMk/>
            <pc:sldMk cId="3847110321" sldId="261"/>
            <ac:spMk id="120" creationId="{1EAAD194-B544-0C09-1650-F8D88797F55B}"/>
          </ac:spMkLst>
        </pc:spChg>
        <pc:spChg chg="mod">
          <ac:chgData name="יהודה יונגשטין" userId="973c9d86b3a77211" providerId="LiveId" clId="{0EA018B3-1D58-452C-BCB0-19B38546FE49}" dt="2022-06-27T08:13:04.377" v="14540"/>
          <ac:spMkLst>
            <pc:docMk/>
            <pc:sldMk cId="3847110321" sldId="261"/>
            <ac:spMk id="121" creationId="{DF9A70E8-EACC-A682-2949-5BD9406785C9}"/>
          </ac:spMkLst>
        </pc:spChg>
        <pc:spChg chg="mod">
          <ac:chgData name="יהודה יונגשטין" userId="973c9d86b3a77211" providerId="LiveId" clId="{0EA018B3-1D58-452C-BCB0-19B38546FE49}" dt="2022-06-27T08:13:04.377" v="14540"/>
          <ac:spMkLst>
            <pc:docMk/>
            <pc:sldMk cId="3847110321" sldId="261"/>
            <ac:spMk id="122" creationId="{94D733E9-8BC7-418E-B02B-969E9A642CDA}"/>
          </ac:spMkLst>
        </pc:spChg>
        <pc:spChg chg="mod">
          <ac:chgData name="יהודה יונגשטין" userId="973c9d86b3a77211" providerId="LiveId" clId="{0EA018B3-1D58-452C-BCB0-19B38546FE49}" dt="2022-06-27T08:13:04.377" v="14540"/>
          <ac:spMkLst>
            <pc:docMk/>
            <pc:sldMk cId="3847110321" sldId="261"/>
            <ac:spMk id="125" creationId="{695F74DF-D7A8-AA7D-669F-677C78537150}"/>
          </ac:spMkLst>
        </pc:spChg>
        <pc:spChg chg="mod">
          <ac:chgData name="יהודה יונגשטין" userId="973c9d86b3a77211" providerId="LiveId" clId="{0EA018B3-1D58-452C-BCB0-19B38546FE49}" dt="2022-06-27T08:56:09.706" v="14728" actId="108"/>
          <ac:spMkLst>
            <pc:docMk/>
            <pc:sldMk cId="3847110321" sldId="261"/>
            <ac:spMk id="126" creationId="{3FF0383A-08C1-E7BA-9D22-8524F2C62FAA}"/>
          </ac:spMkLst>
        </pc:spChg>
        <pc:spChg chg="mod">
          <ac:chgData name="יהודה יונגשטין" userId="973c9d86b3a77211" providerId="LiveId" clId="{0EA018B3-1D58-452C-BCB0-19B38546FE49}" dt="2022-06-27T08:56:06.424" v="14725" actId="108"/>
          <ac:spMkLst>
            <pc:docMk/>
            <pc:sldMk cId="3847110321" sldId="261"/>
            <ac:spMk id="127" creationId="{DB2E9BA1-CC6E-BB7D-0CD3-0FAD04F92BA6}"/>
          </ac:spMkLst>
        </pc:spChg>
        <pc:spChg chg="mod">
          <ac:chgData name="יהודה יונגשטין" userId="973c9d86b3a77211" providerId="LiveId" clId="{0EA018B3-1D58-452C-BCB0-19B38546FE49}" dt="2022-06-27T08:55:57.931" v="14721" actId="108"/>
          <ac:spMkLst>
            <pc:docMk/>
            <pc:sldMk cId="3847110321" sldId="261"/>
            <ac:spMk id="129" creationId="{5C77F47A-341B-43DE-64B6-504122D8C613}"/>
          </ac:spMkLst>
        </pc:spChg>
        <pc:spChg chg="mod">
          <ac:chgData name="יהודה יונגשטין" userId="973c9d86b3a77211" providerId="LiveId" clId="{0EA018B3-1D58-452C-BCB0-19B38546FE49}" dt="2022-06-28T14:19:14.013" v="14855" actId="20577"/>
          <ac:spMkLst>
            <pc:docMk/>
            <pc:sldMk cId="3847110321" sldId="261"/>
            <ac:spMk id="132" creationId="{B572F187-4EF4-45DC-A86F-AD57B40D278A}"/>
          </ac:spMkLst>
        </pc:spChg>
        <pc:spChg chg="mod">
          <ac:chgData name="יהודה יונגשטין" userId="973c9d86b3a77211" providerId="LiveId" clId="{0EA018B3-1D58-452C-BCB0-19B38546FE49}" dt="2022-06-27T08:56:44.439" v="14732" actId="108"/>
          <ac:spMkLst>
            <pc:docMk/>
            <pc:sldMk cId="3847110321" sldId="261"/>
            <ac:spMk id="134" creationId="{49571B3E-8AA6-6C1E-071A-6A0D55481047}"/>
          </ac:spMkLst>
        </pc:spChg>
        <pc:spChg chg="mod">
          <ac:chgData name="יהודה יונגשטין" userId="973c9d86b3a77211" providerId="LiveId" clId="{0EA018B3-1D58-452C-BCB0-19B38546FE49}" dt="2022-06-27T08:56:43.606" v="14731" actId="108"/>
          <ac:spMkLst>
            <pc:docMk/>
            <pc:sldMk cId="3847110321" sldId="261"/>
            <ac:spMk id="135" creationId="{E0B8EB4F-8D86-EDEA-78D7-1C0AC9F4D2C6}"/>
          </ac:spMkLst>
        </pc:spChg>
        <pc:spChg chg="mod">
          <ac:chgData name="יהודה יונגשטין" userId="973c9d86b3a77211" providerId="LiveId" clId="{0EA018B3-1D58-452C-BCB0-19B38546FE49}" dt="2022-06-27T08:56:02.766" v="14724" actId="108"/>
          <ac:spMkLst>
            <pc:docMk/>
            <pc:sldMk cId="3847110321" sldId="261"/>
            <ac:spMk id="136" creationId="{508397B5-A4CF-201A-9D96-8BF6ABD906EA}"/>
          </ac:spMkLst>
        </pc:spChg>
        <pc:spChg chg="mod">
          <ac:chgData name="יהודה יונגשטין" userId="973c9d86b3a77211" providerId="LiveId" clId="{0EA018B3-1D58-452C-BCB0-19B38546FE49}" dt="2022-06-27T09:02:35.107" v="14766" actId="20577"/>
          <ac:spMkLst>
            <pc:docMk/>
            <pc:sldMk cId="3847110321" sldId="261"/>
            <ac:spMk id="140" creationId="{6A598EC5-11BF-41A9-F1AC-6BDEE1ED7C9C}"/>
          </ac:spMkLst>
        </pc:spChg>
        <pc:spChg chg="mod">
          <ac:chgData name="יהודה יונגשטין" userId="973c9d86b3a77211" providerId="LiveId" clId="{0EA018B3-1D58-452C-BCB0-19B38546FE49}" dt="2022-06-27T08:13:04.377" v="14540"/>
          <ac:spMkLst>
            <pc:docMk/>
            <pc:sldMk cId="3847110321" sldId="261"/>
            <ac:spMk id="142" creationId="{6FDDE848-D5D6-58D2-3BD6-7BD4E9DBD99F}"/>
          </ac:spMkLst>
        </pc:spChg>
        <pc:spChg chg="mod">
          <ac:chgData name="יהודה יונגשטין" userId="973c9d86b3a77211" providerId="LiveId" clId="{0EA018B3-1D58-452C-BCB0-19B38546FE49}" dt="2022-06-27T08:13:04.377" v="14540"/>
          <ac:spMkLst>
            <pc:docMk/>
            <pc:sldMk cId="3847110321" sldId="261"/>
            <ac:spMk id="143" creationId="{E0C48B0D-4280-2924-83B1-BE7031A48BA6}"/>
          </ac:spMkLst>
        </pc:spChg>
        <pc:spChg chg="mod">
          <ac:chgData name="יהודה יונגשטין" userId="973c9d86b3a77211" providerId="LiveId" clId="{0EA018B3-1D58-452C-BCB0-19B38546FE49}" dt="2022-06-27T08:13:04.377" v="14540"/>
          <ac:spMkLst>
            <pc:docMk/>
            <pc:sldMk cId="3847110321" sldId="261"/>
            <ac:spMk id="144" creationId="{10A99EC3-3730-A137-F3BC-9AE841A3AD2B}"/>
          </ac:spMkLst>
        </pc:spChg>
        <pc:spChg chg="mod">
          <ac:chgData name="יהודה יונגשטין" userId="973c9d86b3a77211" providerId="LiveId" clId="{0EA018B3-1D58-452C-BCB0-19B38546FE49}" dt="2022-06-27T08:13:04.377" v="14540"/>
          <ac:spMkLst>
            <pc:docMk/>
            <pc:sldMk cId="3847110321" sldId="261"/>
            <ac:spMk id="145" creationId="{E4613858-3ACF-E2C6-C1BA-7C79640700A5}"/>
          </ac:spMkLst>
        </pc:spChg>
        <pc:spChg chg="mod">
          <ac:chgData name="יהודה יונגשטין" userId="973c9d86b3a77211" providerId="LiveId" clId="{0EA018B3-1D58-452C-BCB0-19B38546FE49}" dt="2022-06-27T08:13:04.377" v="14540"/>
          <ac:spMkLst>
            <pc:docMk/>
            <pc:sldMk cId="3847110321" sldId="261"/>
            <ac:spMk id="147" creationId="{73C9BDA7-2FF9-08D2-C476-1F622ECD0607}"/>
          </ac:spMkLst>
        </pc:spChg>
        <pc:spChg chg="mod">
          <ac:chgData name="יהודה יונגשטין" userId="973c9d86b3a77211" providerId="LiveId" clId="{0EA018B3-1D58-452C-BCB0-19B38546FE49}" dt="2022-06-27T08:13:04.377" v="14540"/>
          <ac:spMkLst>
            <pc:docMk/>
            <pc:sldMk cId="3847110321" sldId="261"/>
            <ac:spMk id="148" creationId="{44AB2B16-9089-3486-A8BA-128357415E09}"/>
          </ac:spMkLst>
        </pc:spChg>
        <pc:spChg chg="mod">
          <ac:chgData name="יהודה יונגשטין" userId="973c9d86b3a77211" providerId="LiveId" clId="{0EA018B3-1D58-452C-BCB0-19B38546FE49}" dt="2022-06-27T08:13:04.377" v="14540"/>
          <ac:spMkLst>
            <pc:docMk/>
            <pc:sldMk cId="3847110321" sldId="261"/>
            <ac:spMk id="149" creationId="{2CC149EC-4D46-8422-B419-753B7DE10F4B}"/>
          </ac:spMkLst>
        </pc:spChg>
        <pc:spChg chg="mod">
          <ac:chgData name="יהודה יונגשטין" userId="973c9d86b3a77211" providerId="LiveId" clId="{0EA018B3-1D58-452C-BCB0-19B38546FE49}" dt="2022-06-27T08:13:04.377" v="14540"/>
          <ac:spMkLst>
            <pc:docMk/>
            <pc:sldMk cId="3847110321" sldId="261"/>
            <ac:spMk id="158" creationId="{60789200-479E-BBA8-4501-0EA596DBE70C}"/>
          </ac:spMkLst>
        </pc:spChg>
        <pc:spChg chg="mod">
          <ac:chgData name="יהודה יונגשטין" userId="973c9d86b3a77211" providerId="LiveId" clId="{0EA018B3-1D58-452C-BCB0-19B38546FE49}" dt="2022-06-27T08:13:04.377" v="14540"/>
          <ac:spMkLst>
            <pc:docMk/>
            <pc:sldMk cId="3847110321" sldId="261"/>
            <ac:spMk id="159" creationId="{F5F8AD46-1334-A6A2-1B9A-36854240BD77}"/>
          </ac:spMkLst>
        </pc:spChg>
        <pc:spChg chg="mod">
          <ac:chgData name="יהודה יונגשטין" userId="973c9d86b3a77211" providerId="LiveId" clId="{0EA018B3-1D58-452C-BCB0-19B38546FE49}" dt="2022-06-27T08:13:04.377" v="14540"/>
          <ac:spMkLst>
            <pc:docMk/>
            <pc:sldMk cId="3847110321" sldId="261"/>
            <ac:spMk id="160" creationId="{4B571827-A377-D28A-048B-2BE7EAF2873F}"/>
          </ac:spMkLst>
        </pc:spChg>
        <pc:spChg chg="mod">
          <ac:chgData name="יהודה יונגשטין" userId="973c9d86b3a77211" providerId="LiveId" clId="{0EA018B3-1D58-452C-BCB0-19B38546FE49}" dt="2022-06-27T08:13:04.377" v="14540"/>
          <ac:spMkLst>
            <pc:docMk/>
            <pc:sldMk cId="3847110321" sldId="261"/>
            <ac:spMk id="161" creationId="{9EA9C908-EF0B-3000-47A1-583FD461B5ED}"/>
          </ac:spMkLst>
        </pc:spChg>
        <pc:spChg chg="mod">
          <ac:chgData name="יהודה יונגשטין" userId="973c9d86b3a77211" providerId="LiveId" clId="{0EA018B3-1D58-452C-BCB0-19B38546FE49}" dt="2022-06-27T08:13:04.377" v="14540"/>
          <ac:spMkLst>
            <pc:docMk/>
            <pc:sldMk cId="3847110321" sldId="261"/>
            <ac:spMk id="163" creationId="{82D2E007-10B6-9CCA-B310-5B6A7172AC29}"/>
          </ac:spMkLst>
        </pc:spChg>
        <pc:spChg chg="mod">
          <ac:chgData name="יהודה יונגשטין" userId="973c9d86b3a77211" providerId="LiveId" clId="{0EA018B3-1D58-452C-BCB0-19B38546FE49}" dt="2022-06-27T08:13:04.377" v="14540"/>
          <ac:spMkLst>
            <pc:docMk/>
            <pc:sldMk cId="3847110321" sldId="261"/>
            <ac:spMk id="165" creationId="{C26C631A-8326-877B-0313-D77A9EB846EB}"/>
          </ac:spMkLst>
        </pc:spChg>
        <pc:spChg chg="mod">
          <ac:chgData name="יהודה יונגשטין" userId="973c9d86b3a77211" providerId="LiveId" clId="{0EA018B3-1D58-452C-BCB0-19B38546FE49}" dt="2022-06-27T08:13:04.377" v="14540"/>
          <ac:spMkLst>
            <pc:docMk/>
            <pc:sldMk cId="3847110321" sldId="261"/>
            <ac:spMk id="166" creationId="{CE270A17-B64B-A2E4-C80A-CF04B030F0B7}"/>
          </ac:spMkLst>
        </pc:spChg>
        <pc:spChg chg="mod">
          <ac:chgData name="יהודה יונגשטין" userId="973c9d86b3a77211" providerId="LiveId" clId="{0EA018B3-1D58-452C-BCB0-19B38546FE49}" dt="2022-06-27T08:13:04.377" v="14540"/>
          <ac:spMkLst>
            <pc:docMk/>
            <pc:sldMk cId="3847110321" sldId="261"/>
            <ac:spMk id="167" creationId="{3FC98794-27E6-819C-AB4E-9026F6AC1317}"/>
          </ac:spMkLst>
        </pc:spChg>
        <pc:spChg chg="mod">
          <ac:chgData name="יהודה יונגשטין" userId="973c9d86b3a77211" providerId="LiveId" clId="{0EA018B3-1D58-452C-BCB0-19B38546FE49}" dt="2022-06-27T08:13:04.377" v="14540"/>
          <ac:spMkLst>
            <pc:docMk/>
            <pc:sldMk cId="3847110321" sldId="261"/>
            <ac:spMk id="168" creationId="{170C744E-A173-2B26-F35C-688B9C74D964}"/>
          </ac:spMkLst>
        </pc:spChg>
        <pc:spChg chg="mod">
          <ac:chgData name="יהודה יונגשטין" userId="973c9d86b3a77211" providerId="LiveId" clId="{0EA018B3-1D58-452C-BCB0-19B38546FE49}" dt="2022-06-27T08:13:04.377" v="14540"/>
          <ac:spMkLst>
            <pc:docMk/>
            <pc:sldMk cId="3847110321" sldId="261"/>
            <ac:spMk id="169" creationId="{D51FD319-EAB8-1A84-6973-44DACE731922}"/>
          </ac:spMkLst>
        </pc:spChg>
        <pc:spChg chg="mod">
          <ac:chgData name="יהודה יונגשטין" userId="973c9d86b3a77211" providerId="LiveId" clId="{0EA018B3-1D58-452C-BCB0-19B38546FE49}" dt="2022-06-27T08:13:04.377" v="14540"/>
          <ac:spMkLst>
            <pc:docMk/>
            <pc:sldMk cId="3847110321" sldId="261"/>
            <ac:spMk id="170" creationId="{CB1769EA-6DBE-49DD-F788-8C1578849209}"/>
          </ac:spMkLst>
        </pc:spChg>
        <pc:spChg chg="mod">
          <ac:chgData name="יהודה יונגשטין" userId="973c9d86b3a77211" providerId="LiveId" clId="{0EA018B3-1D58-452C-BCB0-19B38546FE49}" dt="2022-06-27T08:13:04.377" v="14540"/>
          <ac:spMkLst>
            <pc:docMk/>
            <pc:sldMk cId="3847110321" sldId="261"/>
            <ac:spMk id="171" creationId="{A360D581-359B-8C33-6E1A-8430043E202E}"/>
          </ac:spMkLst>
        </pc:spChg>
        <pc:spChg chg="mod">
          <ac:chgData name="יהודה יונגשטין" userId="973c9d86b3a77211" providerId="LiveId" clId="{0EA018B3-1D58-452C-BCB0-19B38546FE49}" dt="2022-06-27T08:13:04.377" v="14540"/>
          <ac:spMkLst>
            <pc:docMk/>
            <pc:sldMk cId="3847110321" sldId="261"/>
            <ac:spMk id="172" creationId="{3BF4ACDD-0AF3-6CD9-3CC4-43D8F5C725F4}"/>
          </ac:spMkLst>
        </pc:spChg>
        <pc:spChg chg="mod">
          <ac:chgData name="יהודה יונגשטין" userId="973c9d86b3a77211" providerId="LiveId" clId="{0EA018B3-1D58-452C-BCB0-19B38546FE49}" dt="2022-06-27T08:13:04.377" v="14540"/>
          <ac:spMkLst>
            <pc:docMk/>
            <pc:sldMk cId="3847110321" sldId="261"/>
            <ac:spMk id="174" creationId="{B4E0C0C6-7F87-6493-9E2E-F6B20971578C}"/>
          </ac:spMkLst>
        </pc:spChg>
        <pc:spChg chg="mod">
          <ac:chgData name="יהודה יונגשטין" userId="973c9d86b3a77211" providerId="LiveId" clId="{0EA018B3-1D58-452C-BCB0-19B38546FE49}" dt="2022-06-27T08:13:04.377" v="14540"/>
          <ac:spMkLst>
            <pc:docMk/>
            <pc:sldMk cId="3847110321" sldId="261"/>
            <ac:spMk id="176" creationId="{57722060-6D42-F1CB-30DD-33BF18D3C5E2}"/>
          </ac:spMkLst>
        </pc:spChg>
        <pc:spChg chg="mod">
          <ac:chgData name="יהודה יונגשטין" userId="973c9d86b3a77211" providerId="LiveId" clId="{0EA018B3-1D58-452C-BCB0-19B38546FE49}" dt="2022-06-27T08:13:04.377" v="14540"/>
          <ac:spMkLst>
            <pc:docMk/>
            <pc:sldMk cId="3847110321" sldId="261"/>
            <ac:spMk id="178" creationId="{1846643E-6639-138A-79DA-79744D79910C}"/>
          </ac:spMkLst>
        </pc:spChg>
        <pc:spChg chg="mod">
          <ac:chgData name="יהודה יונגשטין" userId="973c9d86b3a77211" providerId="LiveId" clId="{0EA018B3-1D58-452C-BCB0-19B38546FE49}" dt="2022-06-27T08:13:04.377" v="14540"/>
          <ac:spMkLst>
            <pc:docMk/>
            <pc:sldMk cId="3847110321" sldId="261"/>
            <ac:spMk id="179" creationId="{9321FD9B-6668-A051-53ED-F6864138D42E}"/>
          </ac:spMkLst>
        </pc:spChg>
        <pc:spChg chg="mod">
          <ac:chgData name="יהודה יונגשטין" userId="973c9d86b3a77211" providerId="LiveId" clId="{0EA018B3-1D58-452C-BCB0-19B38546FE49}" dt="2022-06-27T08:13:04.377" v="14540"/>
          <ac:spMkLst>
            <pc:docMk/>
            <pc:sldMk cId="3847110321" sldId="261"/>
            <ac:spMk id="181" creationId="{4CA5D064-989D-CFF2-2976-4435EACE0989}"/>
          </ac:spMkLst>
        </pc:spChg>
        <pc:spChg chg="mod">
          <ac:chgData name="יהודה יונגשטין" userId="973c9d86b3a77211" providerId="LiveId" clId="{0EA018B3-1D58-452C-BCB0-19B38546FE49}" dt="2022-06-27T08:13:04.377" v="14540"/>
          <ac:spMkLst>
            <pc:docMk/>
            <pc:sldMk cId="3847110321" sldId="261"/>
            <ac:spMk id="182" creationId="{C148C8DE-19FD-32F3-382A-F7D236F83B7E}"/>
          </ac:spMkLst>
        </pc:spChg>
        <pc:spChg chg="mod">
          <ac:chgData name="יהודה יונגשטין" userId="973c9d86b3a77211" providerId="LiveId" clId="{0EA018B3-1D58-452C-BCB0-19B38546FE49}" dt="2022-06-27T08:13:04.377" v="14540"/>
          <ac:spMkLst>
            <pc:docMk/>
            <pc:sldMk cId="3847110321" sldId="261"/>
            <ac:spMk id="183" creationId="{CDDA01F5-74F1-EFAB-5594-7DA95F1AD3AF}"/>
          </ac:spMkLst>
        </pc:spChg>
        <pc:spChg chg="mod">
          <ac:chgData name="יהודה יונגשטין" userId="973c9d86b3a77211" providerId="LiveId" clId="{0EA018B3-1D58-452C-BCB0-19B38546FE49}" dt="2022-06-27T08:13:04.377" v="14540"/>
          <ac:spMkLst>
            <pc:docMk/>
            <pc:sldMk cId="3847110321" sldId="261"/>
            <ac:spMk id="185" creationId="{A0C07F06-215E-1096-EFF0-35560C1D0E43}"/>
          </ac:spMkLst>
        </pc:spChg>
        <pc:spChg chg="mod">
          <ac:chgData name="יהודה יונגשטין" userId="973c9d86b3a77211" providerId="LiveId" clId="{0EA018B3-1D58-452C-BCB0-19B38546FE49}" dt="2022-06-27T08:13:04.377" v="14540"/>
          <ac:spMkLst>
            <pc:docMk/>
            <pc:sldMk cId="3847110321" sldId="261"/>
            <ac:spMk id="186" creationId="{8F5A4FF9-073C-7F32-E753-B051F4F53D07}"/>
          </ac:spMkLst>
        </pc:spChg>
        <pc:spChg chg="mod">
          <ac:chgData name="יהודה יונגשטין" userId="973c9d86b3a77211" providerId="LiveId" clId="{0EA018B3-1D58-452C-BCB0-19B38546FE49}" dt="2022-06-27T08:13:04.377" v="14540"/>
          <ac:spMkLst>
            <pc:docMk/>
            <pc:sldMk cId="3847110321" sldId="261"/>
            <ac:spMk id="187" creationId="{E55CD980-0222-C164-BA79-E3644D00A3EE}"/>
          </ac:spMkLst>
        </pc:spChg>
        <pc:spChg chg="mod">
          <ac:chgData name="יהודה יונגשטין" userId="973c9d86b3a77211" providerId="LiveId" clId="{0EA018B3-1D58-452C-BCB0-19B38546FE49}" dt="2022-06-27T08:13:04.377" v="14540"/>
          <ac:spMkLst>
            <pc:docMk/>
            <pc:sldMk cId="3847110321" sldId="261"/>
            <ac:spMk id="189" creationId="{A248964F-29D2-6052-B773-370B9A4E87DF}"/>
          </ac:spMkLst>
        </pc:spChg>
        <pc:spChg chg="mod">
          <ac:chgData name="יהודה יונגשטין" userId="973c9d86b3a77211" providerId="LiveId" clId="{0EA018B3-1D58-452C-BCB0-19B38546FE49}" dt="2022-06-27T08:13:04.377" v="14540"/>
          <ac:spMkLst>
            <pc:docMk/>
            <pc:sldMk cId="3847110321" sldId="261"/>
            <ac:spMk id="190" creationId="{C2DF286F-F58F-7C99-EB8E-66DB515503FA}"/>
          </ac:spMkLst>
        </pc:spChg>
        <pc:spChg chg="mod">
          <ac:chgData name="יהודה יונגשטין" userId="973c9d86b3a77211" providerId="LiveId" clId="{0EA018B3-1D58-452C-BCB0-19B38546FE49}" dt="2022-06-27T08:13:04.377" v="14540"/>
          <ac:spMkLst>
            <pc:docMk/>
            <pc:sldMk cId="3847110321" sldId="261"/>
            <ac:spMk id="191" creationId="{42242E80-E163-DD86-1018-38179D162648}"/>
          </ac:spMkLst>
        </pc:spChg>
        <pc:spChg chg="mod">
          <ac:chgData name="יהודה יונגשטין" userId="973c9d86b3a77211" providerId="LiveId" clId="{0EA018B3-1D58-452C-BCB0-19B38546FE49}" dt="2022-06-27T08:13:04.377" v="14540"/>
          <ac:spMkLst>
            <pc:docMk/>
            <pc:sldMk cId="3847110321" sldId="261"/>
            <ac:spMk id="198" creationId="{FDC0567A-0C60-D760-8BC3-17D92775373D}"/>
          </ac:spMkLst>
        </pc:spChg>
        <pc:spChg chg="mod">
          <ac:chgData name="יהודה יונגשטין" userId="973c9d86b3a77211" providerId="LiveId" clId="{0EA018B3-1D58-452C-BCB0-19B38546FE49}" dt="2022-06-27T08:13:04.377" v="14540"/>
          <ac:spMkLst>
            <pc:docMk/>
            <pc:sldMk cId="3847110321" sldId="261"/>
            <ac:spMk id="199" creationId="{1054BBEB-8B82-564A-C006-4437E07C780F}"/>
          </ac:spMkLst>
        </pc:spChg>
        <pc:spChg chg="mod">
          <ac:chgData name="יהודה יונגשטין" userId="973c9d86b3a77211" providerId="LiveId" clId="{0EA018B3-1D58-452C-BCB0-19B38546FE49}" dt="2022-06-27T08:13:04.377" v="14540"/>
          <ac:spMkLst>
            <pc:docMk/>
            <pc:sldMk cId="3847110321" sldId="261"/>
            <ac:spMk id="200" creationId="{7B192A76-E90A-1623-3C21-9A0F59C4AB4E}"/>
          </ac:spMkLst>
        </pc:spChg>
        <pc:spChg chg="mod">
          <ac:chgData name="יהודה יונגשטין" userId="973c9d86b3a77211" providerId="LiveId" clId="{0EA018B3-1D58-452C-BCB0-19B38546FE49}" dt="2022-06-27T08:13:04.377" v="14540"/>
          <ac:spMkLst>
            <pc:docMk/>
            <pc:sldMk cId="3847110321" sldId="261"/>
            <ac:spMk id="202" creationId="{9B6AF782-DCC4-C26E-F094-8FE1EA4F4859}"/>
          </ac:spMkLst>
        </pc:spChg>
        <pc:spChg chg="mod">
          <ac:chgData name="יהודה יונגשטין" userId="973c9d86b3a77211" providerId="LiveId" clId="{0EA018B3-1D58-452C-BCB0-19B38546FE49}" dt="2022-06-27T08:13:04.377" v="14540"/>
          <ac:spMkLst>
            <pc:docMk/>
            <pc:sldMk cId="3847110321" sldId="261"/>
            <ac:spMk id="203" creationId="{5086EADF-6759-805C-8AAC-2276C4B3C8F2}"/>
          </ac:spMkLst>
        </pc:spChg>
        <pc:spChg chg="mod">
          <ac:chgData name="יהודה יונגשטין" userId="973c9d86b3a77211" providerId="LiveId" clId="{0EA018B3-1D58-452C-BCB0-19B38546FE49}" dt="2022-06-27T08:13:04.377" v="14540"/>
          <ac:spMkLst>
            <pc:docMk/>
            <pc:sldMk cId="3847110321" sldId="261"/>
            <ac:spMk id="204" creationId="{D9C1A316-8C76-2A5C-AAEE-C17A0C9314A3}"/>
          </ac:spMkLst>
        </pc:spChg>
        <pc:spChg chg="mod">
          <ac:chgData name="יהודה יונגשטין" userId="973c9d86b3a77211" providerId="LiveId" clId="{0EA018B3-1D58-452C-BCB0-19B38546FE49}" dt="2022-06-27T08:13:04.377" v="14540"/>
          <ac:spMkLst>
            <pc:docMk/>
            <pc:sldMk cId="3847110321" sldId="261"/>
            <ac:spMk id="205" creationId="{7DF96D65-98C1-F079-6854-2F2D8258D2BD}"/>
          </ac:spMkLst>
        </pc:spChg>
        <pc:spChg chg="mod">
          <ac:chgData name="יהודה יונגשטין" userId="973c9d86b3a77211" providerId="LiveId" clId="{0EA018B3-1D58-452C-BCB0-19B38546FE49}" dt="2022-06-27T08:13:04.377" v="14540"/>
          <ac:spMkLst>
            <pc:docMk/>
            <pc:sldMk cId="3847110321" sldId="261"/>
            <ac:spMk id="206" creationId="{E58D6779-D99D-F345-44C8-5F2D14095ABE}"/>
          </ac:spMkLst>
        </pc:spChg>
        <pc:spChg chg="mod">
          <ac:chgData name="יהודה יונגשטין" userId="973c9d86b3a77211" providerId="LiveId" clId="{0EA018B3-1D58-452C-BCB0-19B38546FE49}" dt="2022-06-27T08:13:04.377" v="14540"/>
          <ac:spMkLst>
            <pc:docMk/>
            <pc:sldMk cId="3847110321" sldId="261"/>
            <ac:spMk id="207" creationId="{64FB329D-02EA-C324-A04B-8B9B465642F1}"/>
          </ac:spMkLst>
        </pc:spChg>
        <pc:spChg chg="mod">
          <ac:chgData name="יהודה יונגשטין" userId="973c9d86b3a77211" providerId="LiveId" clId="{0EA018B3-1D58-452C-BCB0-19B38546FE49}" dt="2022-06-27T08:13:04.377" v="14540"/>
          <ac:spMkLst>
            <pc:docMk/>
            <pc:sldMk cId="3847110321" sldId="261"/>
            <ac:spMk id="208" creationId="{8C78FF81-6E95-8E98-3EC3-C030F38E74A1}"/>
          </ac:spMkLst>
        </pc:spChg>
        <pc:spChg chg="mod">
          <ac:chgData name="יהודה יונגשטין" userId="973c9d86b3a77211" providerId="LiveId" clId="{0EA018B3-1D58-452C-BCB0-19B38546FE49}" dt="2022-06-27T08:13:04.377" v="14540"/>
          <ac:spMkLst>
            <pc:docMk/>
            <pc:sldMk cId="3847110321" sldId="261"/>
            <ac:spMk id="209" creationId="{00999D60-64A3-5A9E-D963-09BF95F50057}"/>
          </ac:spMkLst>
        </pc:spChg>
        <pc:spChg chg="mod">
          <ac:chgData name="יהודה יונגשטין" userId="973c9d86b3a77211" providerId="LiveId" clId="{0EA018B3-1D58-452C-BCB0-19B38546FE49}" dt="2022-06-27T08:13:04.377" v="14540"/>
          <ac:spMkLst>
            <pc:docMk/>
            <pc:sldMk cId="3847110321" sldId="261"/>
            <ac:spMk id="210" creationId="{31573C24-43DC-8962-EA72-141C41A85CF9}"/>
          </ac:spMkLst>
        </pc:spChg>
        <pc:spChg chg="mod">
          <ac:chgData name="יהודה יונגשטין" userId="973c9d86b3a77211" providerId="LiveId" clId="{0EA018B3-1D58-452C-BCB0-19B38546FE49}" dt="2022-06-27T08:13:04.377" v="14540"/>
          <ac:spMkLst>
            <pc:docMk/>
            <pc:sldMk cId="3847110321" sldId="261"/>
            <ac:spMk id="212" creationId="{BF76B152-3602-A4FF-51B9-71C1409C8547}"/>
          </ac:spMkLst>
        </pc:spChg>
        <pc:spChg chg="mod">
          <ac:chgData name="יהודה יונגשטין" userId="973c9d86b3a77211" providerId="LiveId" clId="{0EA018B3-1D58-452C-BCB0-19B38546FE49}" dt="2022-06-27T08:13:04.377" v="14540"/>
          <ac:spMkLst>
            <pc:docMk/>
            <pc:sldMk cId="3847110321" sldId="261"/>
            <ac:spMk id="213" creationId="{9F1A64D8-E8EF-6655-0E8E-17180AFF0925}"/>
          </ac:spMkLst>
        </pc:spChg>
        <pc:spChg chg="mod">
          <ac:chgData name="יהודה יונגשטין" userId="973c9d86b3a77211" providerId="LiveId" clId="{0EA018B3-1D58-452C-BCB0-19B38546FE49}" dt="2022-06-27T08:13:04.377" v="14540"/>
          <ac:spMkLst>
            <pc:docMk/>
            <pc:sldMk cId="3847110321" sldId="261"/>
            <ac:spMk id="214" creationId="{6300E4B4-3A3B-A0AC-0A6B-DD1EEA4875D1}"/>
          </ac:spMkLst>
        </pc:spChg>
        <pc:spChg chg="mod">
          <ac:chgData name="יהודה יונגשטין" userId="973c9d86b3a77211" providerId="LiveId" clId="{0EA018B3-1D58-452C-BCB0-19B38546FE49}" dt="2022-06-27T08:13:04.377" v="14540"/>
          <ac:spMkLst>
            <pc:docMk/>
            <pc:sldMk cId="3847110321" sldId="261"/>
            <ac:spMk id="215" creationId="{82B6CE96-9884-F7EB-689A-070EA9307305}"/>
          </ac:spMkLst>
        </pc:spChg>
        <pc:spChg chg="mod">
          <ac:chgData name="יהודה יונגשטין" userId="973c9d86b3a77211" providerId="LiveId" clId="{0EA018B3-1D58-452C-BCB0-19B38546FE49}" dt="2022-06-27T08:13:04.377" v="14540"/>
          <ac:spMkLst>
            <pc:docMk/>
            <pc:sldMk cId="3847110321" sldId="261"/>
            <ac:spMk id="216" creationId="{010A851A-A673-C4D8-0FCA-64CA2D92205B}"/>
          </ac:spMkLst>
        </pc:spChg>
        <pc:spChg chg="mod">
          <ac:chgData name="יהודה יונגשטין" userId="973c9d86b3a77211" providerId="LiveId" clId="{0EA018B3-1D58-452C-BCB0-19B38546FE49}" dt="2022-06-27T08:13:04.377" v="14540"/>
          <ac:spMkLst>
            <pc:docMk/>
            <pc:sldMk cId="3847110321" sldId="261"/>
            <ac:spMk id="217" creationId="{D314ECA0-D07A-4DF7-CC24-BF417857A02B}"/>
          </ac:spMkLst>
        </pc:spChg>
        <pc:spChg chg="mod">
          <ac:chgData name="יהודה יונגשטין" userId="973c9d86b3a77211" providerId="LiveId" clId="{0EA018B3-1D58-452C-BCB0-19B38546FE49}" dt="2022-06-27T08:13:04.377" v="14540"/>
          <ac:spMkLst>
            <pc:docMk/>
            <pc:sldMk cId="3847110321" sldId="261"/>
            <ac:spMk id="218" creationId="{C9AC5421-839E-CE0E-7FEF-F0FF394FF647}"/>
          </ac:spMkLst>
        </pc:spChg>
        <pc:spChg chg="mod">
          <ac:chgData name="יהודה יונגשטין" userId="973c9d86b3a77211" providerId="LiveId" clId="{0EA018B3-1D58-452C-BCB0-19B38546FE49}" dt="2022-06-27T08:13:04.377" v="14540"/>
          <ac:spMkLst>
            <pc:docMk/>
            <pc:sldMk cId="3847110321" sldId="261"/>
            <ac:spMk id="219" creationId="{02E54322-4359-6145-732D-622596506889}"/>
          </ac:spMkLst>
        </pc:spChg>
        <pc:spChg chg="mod">
          <ac:chgData name="יהודה יונגשטין" userId="973c9d86b3a77211" providerId="LiveId" clId="{0EA018B3-1D58-452C-BCB0-19B38546FE49}" dt="2022-06-27T08:13:04.377" v="14540"/>
          <ac:spMkLst>
            <pc:docMk/>
            <pc:sldMk cId="3847110321" sldId="261"/>
            <ac:spMk id="220" creationId="{86F411FD-7776-5766-2229-CFD4736B09A4}"/>
          </ac:spMkLst>
        </pc:spChg>
        <pc:spChg chg="mod">
          <ac:chgData name="יהודה יונגשטין" userId="973c9d86b3a77211" providerId="LiveId" clId="{0EA018B3-1D58-452C-BCB0-19B38546FE49}" dt="2022-06-27T08:13:04.377" v="14540"/>
          <ac:spMkLst>
            <pc:docMk/>
            <pc:sldMk cId="3847110321" sldId="261"/>
            <ac:spMk id="221" creationId="{35F066E7-69A1-6AFD-3EB8-EDBAED31F18F}"/>
          </ac:spMkLst>
        </pc:spChg>
        <pc:spChg chg="mod">
          <ac:chgData name="יהודה יונגשטין" userId="973c9d86b3a77211" providerId="LiveId" clId="{0EA018B3-1D58-452C-BCB0-19B38546FE49}" dt="2022-06-27T08:13:04.377" v="14540"/>
          <ac:spMkLst>
            <pc:docMk/>
            <pc:sldMk cId="3847110321" sldId="261"/>
            <ac:spMk id="222" creationId="{D8C278C8-D408-D68A-FF07-06B3355AED0E}"/>
          </ac:spMkLst>
        </pc:spChg>
        <pc:spChg chg="mod">
          <ac:chgData name="יהודה יונגשטין" userId="973c9d86b3a77211" providerId="LiveId" clId="{0EA018B3-1D58-452C-BCB0-19B38546FE49}" dt="2022-06-27T08:13:04.377" v="14540"/>
          <ac:spMkLst>
            <pc:docMk/>
            <pc:sldMk cId="3847110321" sldId="261"/>
            <ac:spMk id="223" creationId="{049E9036-7780-2BA2-19AC-800B7EE3FAEF}"/>
          </ac:spMkLst>
        </pc:spChg>
        <pc:spChg chg="mod">
          <ac:chgData name="יהודה יונגשטין" userId="973c9d86b3a77211" providerId="LiveId" clId="{0EA018B3-1D58-452C-BCB0-19B38546FE49}" dt="2022-06-27T08:13:04.377" v="14540"/>
          <ac:spMkLst>
            <pc:docMk/>
            <pc:sldMk cId="3847110321" sldId="261"/>
            <ac:spMk id="224" creationId="{D6B2DAD7-7A68-3531-37C1-4DC8C13F3874}"/>
          </ac:spMkLst>
        </pc:spChg>
        <pc:spChg chg="mod">
          <ac:chgData name="יהודה יונגשטין" userId="973c9d86b3a77211" providerId="LiveId" clId="{0EA018B3-1D58-452C-BCB0-19B38546FE49}" dt="2022-06-27T08:13:04.377" v="14540"/>
          <ac:spMkLst>
            <pc:docMk/>
            <pc:sldMk cId="3847110321" sldId="261"/>
            <ac:spMk id="229" creationId="{4E1370C6-EF4B-9BE8-0FC4-BC0CF4323786}"/>
          </ac:spMkLst>
        </pc:spChg>
        <pc:spChg chg="mod">
          <ac:chgData name="יהודה יונגשטין" userId="973c9d86b3a77211" providerId="LiveId" clId="{0EA018B3-1D58-452C-BCB0-19B38546FE49}" dt="2022-06-27T08:13:04.377" v="14540"/>
          <ac:spMkLst>
            <pc:docMk/>
            <pc:sldMk cId="3847110321" sldId="261"/>
            <ac:spMk id="230" creationId="{30A4392A-B823-5AA3-26D7-30D94F799519}"/>
          </ac:spMkLst>
        </pc:spChg>
        <pc:spChg chg="mod">
          <ac:chgData name="יהודה יונגשטין" userId="973c9d86b3a77211" providerId="LiveId" clId="{0EA018B3-1D58-452C-BCB0-19B38546FE49}" dt="2022-06-27T08:13:04.377" v="14540"/>
          <ac:spMkLst>
            <pc:docMk/>
            <pc:sldMk cId="3847110321" sldId="261"/>
            <ac:spMk id="231" creationId="{FFC7843E-79B9-0C0C-0C27-66B24C1416F7}"/>
          </ac:spMkLst>
        </pc:spChg>
        <pc:spChg chg="mod">
          <ac:chgData name="יהודה יונגשטין" userId="973c9d86b3a77211" providerId="LiveId" clId="{0EA018B3-1D58-452C-BCB0-19B38546FE49}" dt="2022-06-27T08:13:04.377" v="14540"/>
          <ac:spMkLst>
            <pc:docMk/>
            <pc:sldMk cId="3847110321" sldId="261"/>
            <ac:spMk id="232" creationId="{AFD97B91-EA8C-3F61-C3CD-748598F4A85C}"/>
          </ac:spMkLst>
        </pc:spChg>
        <pc:spChg chg="mod">
          <ac:chgData name="יהודה יונגשטין" userId="973c9d86b3a77211" providerId="LiveId" clId="{0EA018B3-1D58-452C-BCB0-19B38546FE49}" dt="2022-06-27T08:13:04.377" v="14540"/>
          <ac:spMkLst>
            <pc:docMk/>
            <pc:sldMk cId="3847110321" sldId="261"/>
            <ac:spMk id="234" creationId="{3C173DCC-7DDE-7BE7-8CFF-38509D8DD0BC}"/>
          </ac:spMkLst>
        </pc:spChg>
        <pc:spChg chg="mod">
          <ac:chgData name="יהודה יונגשטין" userId="973c9d86b3a77211" providerId="LiveId" clId="{0EA018B3-1D58-452C-BCB0-19B38546FE49}" dt="2022-06-27T08:13:04.377" v="14540"/>
          <ac:spMkLst>
            <pc:docMk/>
            <pc:sldMk cId="3847110321" sldId="261"/>
            <ac:spMk id="235" creationId="{5C16EA4E-1BB0-47EC-E427-D00E3BD7C8B7}"/>
          </ac:spMkLst>
        </pc:spChg>
        <pc:spChg chg="mod">
          <ac:chgData name="יהודה יונגשטין" userId="973c9d86b3a77211" providerId="LiveId" clId="{0EA018B3-1D58-452C-BCB0-19B38546FE49}" dt="2022-06-27T08:13:04.377" v="14540"/>
          <ac:spMkLst>
            <pc:docMk/>
            <pc:sldMk cId="3847110321" sldId="261"/>
            <ac:spMk id="236" creationId="{DA315D3A-9507-E86E-A461-627BA40EBF7B}"/>
          </ac:spMkLst>
        </pc:spChg>
        <pc:spChg chg="mod">
          <ac:chgData name="יהודה יונגשטין" userId="973c9d86b3a77211" providerId="LiveId" clId="{0EA018B3-1D58-452C-BCB0-19B38546FE49}" dt="2022-06-27T08:08:34.613" v="14516" actId="20577"/>
          <ac:spMkLst>
            <pc:docMk/>
            <pc:sldMk cId="3847110321" sldId="261"/>
            <ac:spMk id="238" creationId="{25A8A21B-225B-31F1-24F2-59527DD130CC}"/>
          </ac:spMkLst>
        </pc:spChg>
        <pc:spChg chg="mod">
          <ac:chgData name="יהודה יונגשטין" userId="973c9d86b3a77211" providerId="LiveId" clId="{0EA018B3-1D58-452C-BCB0-19B38546FE49}" dt="2022-06-27T08:13:04.377" v="14540"/>
          <ac:spMkLst>
            <pc:docMk/>
            <pc:sldMk cId="3847110321" sldId="261"/>
            <ac:spMk id="240" creationId="{F574054D-3460-831F-D65B-98CAC2818793}"/>
          </ac:spMkLst>
        </pc:spChg>
        <pc:spChg chg="mod">
          <ac:chgData name="יהודה יונגשטין" userId="973c9d86b3a77211" providerId="LiveId" clId="{0EA018B3-1D58-452C-BCB0-19B38546FE49}" dt="2022-06-27T08:13:04.377" v="14540"/>
          <ac:spMkLst>
            <pc:docMk/>
            <pc:sldMk cId="3847110321" sldId="261"/>
            <ac:spMk id="241" creationId="{A1F29E01-0AA9-803F-6763-EBACD0698645}"/>
          </ac:spMkLst>
        </pc:spChg>
        <pc:spChg chg="mod">
          <ac:chgData name="יהודה יונגשטין" userId="973c9d86b3a77211" providerId="LiveId" clId="{0EA018B3-1D58-452C-BCB0-19B38546FE49}" dt="2022-06-27T08:13:04.377" v="14540"/>
          <ac:spMkLst>
            <pc:docMk/>
            <pc:sldMk cId="3847110321" sldId="261"/>
            <ac:spMk id="242" creationId="{085048B2-D329-6408-3973-0CA31233BA68}"/>
          </ac:spMkLst>
        </pc:spChg>
        <pc:spChg chg="mod">
          <ac:chgData name="יהודה יונגשטין" userId="973c9d86b3a77211" providerId="LiveId" clId="{0EA018B3-1D58-452C-BCB0-19B38546FE49}" dt="2022-06-27T08:13:04.377" v="14540"/>
          <ac:spMkLst>
            <pc:docMk/>
            <pc:sldMk cId="3847110321" sldId="261"/>
            <ac:spMk id="243" creationId="{E22D1BED-0E7D-13C9-C715-919362AD0DB0}"/>
          </ac:spMkLst>
        </pc:spChg>
        <pc:spChg chg="mod">
          <ac:chgData name="יהודה יונגשטין" userId="973c9d86b3a77211" providerId="LiveId" clId="{0EA018B3-1D58-452C-BCB0-19B38546FE49}" dt="2022-06-27T08:13:04.377" v="14540"/>
          <ac:spMkLst>
            <pc:docMk/>
            <pc:sldMk cId="3847110321" sldId="261"/>
            <ac:spMk id="244" creationId="{7D890383-1ABC-7E63-5238-6AD688CA0860}"/>
          </ac:spMkLst>
        </pc:spChg>
        <pc:spChg chg="mod">
          <ac:chgData name="יהודה יונגשטין" userId="973c9d86b3a77211" providerId="LiveId" clId="{0EA018B3-1D58-452C-BCB0-19B38546FE49}" dt="2022-06-27T08:13:04.377" v="14540"/>
          <ac:spMkLst>
            <pc:docMk/>
            <pc:sldMk cId="3847110321" sldId="261"/>
            <ac:spMk id="245" creationId="{8B5F64A2-167E-9021-A6F2-CDDE64629086}"/>
          </ac:spMkLst>
        </pc:spChg>
        <pc:spChg chg="mod">
          <ac:chgData name="יהודה יונגשטין" userId="973c9d86b3a77211" providerId="LiveId" clId="{0EA018B3-1D58-452C-BCB0-19B38546FE49}" dt="2022-06-27T08:26:19.729" v="14601" actId="20577"/>
          <ac:spMkLst>
            <pc:docMk/>
            <pc:sldMk cId="3847110321" sldId="261"/>
            <ac:spMk id="246" creationId="{FCFD6DCD-DEEA-0F39-190D-94EFA30A0EE9}"/>
          </ac:spMkLst>
        </pc:spChg>
        <pc:spChg chg="mod">
          <ac:chgData name="יהודה יונגשטין" userId="973c9d86b3a77211" providerId="LiveId" clId="{0EA018B3-1D58-452C-BCB0-19B38546FE49}" dt="2022-06-27T08:13:04.377" v="14540"/>
          <ac:spMkLst>
            <pc:docMk/>
            <pc:sldMk cId="3847110321" sldId="261"/>
            <ac:spMk id="248" creationId="{BFEF0687-49F2-4A8C-0F95-1C5E3D4CB162}"/>
          </ac:spMkLst>
        </pc:spChg>
        <pc:spChg chg="mod">
          <ac:chgData name="יהודה יונגשטין" userId="973c9d86b3a77211" providerId="LiveId" clId="{0EA018B3-1D58-452C-BCB0-19B38546FE49}" dt="2022-06-27T08:13:04.377" v="14540"/>
          <ac:spMkLst>
            <pc:docMk/>
            <pc:sldMk cId="3847110321" sldId="261"/>
            <ac:spMk id="249" creationId="{5E7CF146-D334-743C-29CF-95886E9F8FF5}"/>
          </ac:spMkLst>
        </pc:spChg>
        <pc:spChg chg="mod">
          <ac:chgData name="יהודה יונגשטין" userId="973c9d86b3a77211" providerId="LiveId" clId="{0EA018B3-1D58-452C-BCB0-19B38546FE49}" dt="2022-06-27T08:13:04.377" v="14540"/>
          <ac:spMkLst>
            <pc:docMk/>
            <pc:sldMk cId="3847110321" sldId="261"/>
            <ac:spMk id="251" creationId="{8FE929C8-B47B-A4AC-3942-A3AAADE0E9E8}"/>
          </ac:spMkLst>
        </pc:spChg>
        <pc:spChg chg="mod">
          <ac:chgData name="יהודה יונגשטין" userId="973c9d86b3a77211" providerId="LiveId" clId="{0EA018B3-1D58-452C-BCB0-19B38546FE49}" dt="2022-06-27T08:13:04.377" v="14540"/>
          <ac:spMkLst>
            <pc:docMk/>
            <pc:sldMk cId="3847110321" sldId="261"/>
            <ac:spMk id="252" creationId="{570195C5-FB9C-AC3C-6FD3-C42D9CB7F9AF}"/>
          </ac:spMkLst>
        </pc:spChg>
        <pc:spChg chg="add mod">
          <ac:chgData name="יהודה יונגשטין" userId="973c9d86b3a77211" providerId="LiveId" clId="{0EA018B3-1D58-452C-BCB0-19B38546FE49}" dt="2022-06-27T08:54:11.211" v="14709" actId="164"/>
          <ac:spMkLst>
            <pc:docMk/>
            <pc:sldMk cId="3847110321" sldId="261"/>
            <ac:spMk id="254" creationId="{7BB125CF-4BBE-DB0C-B460-176EFB516694}"/>
          </ac:spMkLst>
        </pc:spChg>
        <pc:spChg chg="mod">
          <ac:chgData name="יהודה יונגשטין" userId="973c9d86b3a77211" providerId="LiveId" clId="{0EA018B3-1D58-452C-BCB0-19B38546FE49}" dt="2022-06-27T08:27:09.008" v="14617" actId="20577"/>
          <ac:spMkLst>
            <pc:docMk/>
            <pc:sldMk cId="3847110321" sldId="261"/>
            <ac:spMk id="258" creationId="{AECAEBC1-07BA-16AD-80F7-1C8B825E23B9}"/>
          </ac:spMkLst>
        </pc:spChg>
        <pc:spChg chg="mod">
          <ac:chgData name="יהודה יונגשטין" userId="973c9d86b3a77211" providerId="LiveId" clId="{0EA018B3-1D58-452C-BCB0-19B38546FE49}" dt="2022-06-27T08:24:50.364" v="14593" actId="1076"/>
          <ac:spMkLst>
            <pc:docMk/>
            <pc:sldMk cId="3847110321" sldId="261"/>
            <ac:spMk id="259" creationId="{B5FB99DD-E919-227C-638A-A077E083F3A3}"/>
          </ac:spMkLst>
        </pc:spChg>
        <pc:spChg chg="add mod ord">
          <ac:chgData name="יהודה יונגשטין" userId="973c9d86b3a77211" providerId="LiveId" clId="{0EA018B3-1D58-452C-BCB0-19B38546FE49}" dt="2022-06-27T09:30:18.429" v="14837" actId="164"/>
          <ac:spMkLst>
            <pc:docMk/>
            <pc:sldMk cId="3847110321" sldId="261"/>
            <ac:spMk id="260" creationId="{BFC5A5EB-47EC-A374-2EE2-7CF571B1898E}"/>
          </ac:spMkLst>
        </pc:spChg>
        <pc:spChg chg="mod">
          <ac:chgData name="יהודה יונגשטין" userId="973c9d86b3a77211" providerId="LiveId" clId="{0EA018B3-1D58-452C-BCB0-19B38546FE49}" dt="2022-06-27T08:24:39.356" v="14591" actId="1076"/>
          <ac:spMkLst>
            <pc:docMk/>
            <pc:sldMk cId="3847110321" sldId="261"/>
            <ac:spMk id="261" creationId="{EFA9CA71-65A6-E323-5F05-E1327DABD067}"/>
          </ac:spMkLst>
        </pc:spChg>
        <pc:spChg chg="mod">
          <ac:chgData name="יהודה יונגשטין" userId="973c9d86b3a77211" providerId="LiveId" clId="{0EA018B3-1D58-452C-BCB0-19B38546FE49}" dt="2022-06-27T08:24:44.826" v="14592" actId="1076"/>
          <ac:spMkLst>
            <pc:docMk/>
            <pc:sldMk cId="3847110321" sldId="261"/>
            <ac:spMk id="262" creationId="{A2A954D4-1F00-BD03-0163-60D2869390AF}"/>
          </ac:spMkLst>
        </pc:spChg>
        <pc:spChg chg="mod">
          <ac:chgData name="יהודה יונגשטין" userId="973c9d86b3a77211" providerId="LiveId" clId="{0EA018B3-1D58-452C-BCB0-19B38546FE49}" dt="2022-06-27T08:24:57.146" v="14594" actId="207"/>
          <ac:spMkLst>
            <pc:docMk/>
            <pc:sldMk cId="3847110321" sldId="261"/>
            <ac:spMk id="263" creationId="{E59CB2D2-D2A3-1391-5B4A-DD3AF3343D91}"/>
          </ac:spMkLst>
        </pc:spChg>
        <pc:spChg chg="mod">
          <ac:chgData name="יהודה יונגשטין" userId="973c9d86b3a77211" providerId="LiveId" clId="{0EA018B3-1D58-452C-BCB0-19B38546FE49}" dt="2022-06-27T08:25:11.796" v="14595" actId="1076"/>
          <ac:spMkLst>
            <pc:docMk/>
            <pc:sldMk cId="3847110321" sldId="261"/>
            <ac:spMk id="264" creationId="{2FD50967-D3D0-0F0F-BE9A-E97ABD2448B6}"/>
          </ac:spMkLst>
        </pc:spChg>
        <pc:spChg chg="mod">
          <ac:chgData name="יהודה יונגשטין" userId="973c9d86b3a77211" providerId="LiveId" clId="{0EA018B3-1D58-452C-BCB0-19B38546FE49}" dt="2022-06-27T08:25:20.319" v="14596" actId="1076"/>
          <ac:spMkLst>
            <pc:docMk/>
            <pc:sldMk cId="3847110321" sldId="261"/>
            <ac:spMk id="265" creationId="{1B6A1484-C829-C0A1-67B2-831002C25814}"/>
          </ac:spMkLst>
        </pc:spChg>
        <pc:spChg chg="mod">
          <ac:chgData name="יהודה יונגשטין" userId="973c9d86b3a77211" providerId="LiveId" clId="{0EA018B3-1D58-452C-BCB0-19B38546FE49}" dt="2022-06-27T08:25:24.208" v="14597" actId="1076"/>
          <ac:spMkLst>
            <pc:docMk/>
            <pc:sldMk cId="3847110321" sldId="261"/>
            <ac:spMk id="266" creationId="{999D39B2-5EAE-552F-5202-DF8C13B3438C}"/>
          </ac:spMkLst>
        </pc:spChg>
        <pc:spChg chg="add mod">
          <ac:chgData name="יהודה יונגשטין" userId="973c9d86b3a77211" providerId="LiveId" clId="{0EA018B3-1D58-452C-BCB0-19B38546FE49}" dt="2022-06-27T09:30:18.429" v="14837" actId="164"/>
          <ac:spMkLst>
            <pc:docMk/>
            <pc:sldMk cId="3847110321" sldId="261"/>
            <ac:spMk id="267" creationId="{06CFB00B-5428-4A3B-FAAA-B0EB4A080259}"/>
          </ac:spMkLst>
        </pc:spChg>
        <pc:spChg chg="mod topLvl">
          <ac:chgData name="יהודה יונגשטין" userId="973c9d86b3a77211" providerId="LiveId" clId="{0EA018B3-1D58-452C-BCB0-19B38546FE49}" dt="2022-06-27T09:30:56.284" v="14841" actId="1038"/>
          <ac:spMkLst>
            <pc:docMk/>
            <pc:sldMk cId="3847110321" sldId="261"/>
            <ac:spMk id="273" creationId="{5193307C-2ADE-243D-ECBA-FDFA545C061C}"/>
          </ac:spMkLst>
        </pc:spChg>
        <pc:spChg chg="topLvl">
          <ac:chgData name="יהודה יונגשטין" userId="973c9d86b3a77211" providerId="LiveId" clId="{0EA018B3-1D58-452C-BCB0-19B38546FE49}" dt="2022-06-27T09:08:12.334" v="14767" actId="478"/>
          <ac:spMkLst>
            <pc:docMk/>
            <pc:sldMk cId="3847110321" sldId="261"/>
            <ac:spMk id="283" creationId="{CBB34EB1-C0E1-A9DA-9CE1-B1E19E193C5A}"/>
          </ac:spMkLst>
        </pc:spChg>
        <pc:spChg chg="del mod">
          <ac:chgData name="יהודה יונגשטין" userId="973c9d86b3a77211" providerId="LiveId" clId="{0EA018B3-1D58-452C-BCB0-19B38546FE49}" dt="2022-06-27T09:19:48.325" v="14785" actId="478"/>
          <ac:spMkLst>
            <pc:docMk/>
            <pc:sldMk cId="3847110321" sldId="261"/>
            <ac:spMk id="286" creationId="{E0C69BC7-328C-709A-DD3B-5E742C24A385}"/>
          </ac:spMkLst>
        </pc:spChg>
        <pc:spChg chg="del mod topLvl">
          <ac:chgData name="יהודה יונגשטין" userId="973c9d86b3a77211" providerId="LiveId" clId="{0EA018B3-1D58-452C-BCB0-19B38546FE49}" dt="2022-06-27T09:28:50.347" v="14822" actId="478"/>
          <ac:spMkLst>
            <pc:docMk/>
            <pc:sldMk cId="3847110321" sldId="261"/>
            <ac:spMk id="287" creationId="{AAD318CA-5CD5-9F8C-A9DD-56B5EC2A2BF7}"/>
          </ac:spMkLst>
        </pc:spChg>
        <pc:spChg chg="mod topLvl">
          <ac:chgData name="יהודה יונגשטין" userId="973c9d86b3a77211" providerId="LiveId" clId="{0EA018B3-1D58-452C-BCB0-19B38546FE49}" dt="2022-06-27T09:30:25.412" v="14838" actId="14100"/>
          <ac:spMkLst>
            <pc:docMk/>
            <pc:sldMk cId="3847110321" sldId="261"/>
            <ac:spMk id="290" creationId="{BAFAB2AD-5CB3-47A3-F348-6CB8D1685B58}"/>
          </ac:spMkLst>
        </pc:spChg>
        <pc:spChg chg="mod">
          <ac:chgData name="יהודה יונגשטין" userId="973c9d86b3a77211" providerId="LiveId" clId="{0EA018B3-1D58-452C-BCB0-19B38546FE49}" dt="2022-06-27T08:10:39.278" v="14539" actId="20577"/>
          <ac:spMkLst>
            <pc:docMk/>
            <pc:sldMk cId="3847110321" sldId="261"/>
            <ac:spMk id="294" creationId="{50363C03-3236-2346-E232-7D265B950056}"/>
          </ac:spMkLst>
        </pc:spChg>
        <pc:grpChg chg="mod">
          <ac:chgData name="יהודה יונגשטין" userId="973c9d86b3a77211" providerId="LiveId" clId="{0EA018B3-1D58-452C-BCB0-19B38546FE49}" dt="2022-06-27T09:30:56.284" v="14841" actId="1038"/>
          <ac:grpSpMkLst>
            <pc:docMk/>
            <pc:sldMk cId="3847110321" sldId="261"/>
            <ac:grpSpMk id="5" creationId="{594D01A2-9E82-B0B8-1283-12FBDFB2B033}"/>
          </ac:grpSpMkLst>
        </pc:grpChg>
        <pc:grpChg chg="add mod">
          <ac:chgData name="יהודה יונגשטין" userId="973c9d86b3a77211" providerId="LiveId" clId="{0EA018B3-1D58-452C-BCB0-19B38546FE49}" dt="2022-06-29T19:26:51.391" v="14866" actId="164"/>
          <ac:grpSpMkLst>
            <pc:docMk/>
            <pc:sldMk cId="3847110321" sldId="261"/>
            <ac:grpSpMk id="6" creationId="{F2907AB7-106E-CE7F-A493-606446ECBAA3}"/>
          </ac:grpSpMkLst>
        </pc:grpChg>
        <pc:grpChg chg="add del topLvl">
          <ac:chgData name="יהודה יונגשטין" userId="973c9d86b3a77211" providerId="LiveId" clId="{0EA018B3-1D58-452C-BCB0-19B38546FE49}" dt="2022-06-27T08:16:29.840" v="14567" actId="478"/>
          <ac:grpSpMkLst>
            <pc:docMk/>
            <pc:sldMk cId="3847110321" sldId="261"/>
            <ac:grpSpMk id="8" creationId="{ED17EB84-AB51-E5E6-8673-0D8322220938}"/>
          </ac:grpSpMkLst>
        </pc:grpChg>
        <pc:grpChg chg="mod">
          <ac:chgData name="יהודה יונגשטין" userId="973c9d86b3a77211" providerId="LiveId" clId="{0EA018B3-1D58-452C-BCB0-19B38546FE49}" dt="2022-06-27T09:30:56.284" v="14841" actId="1038"/>
          <ac:grpSpMkLst>
            <pc:docMk/>
            <pc:sldMk cId="3847110321" sldId="261"/>
            <ac:grpSpMk id="9" creationId="{7B6E1C78-5159-103B-65DA-781D1FA4808E}"/>
          </ac:grpSpMkLst>
        </pc:grpChg>
        <pc:grpChg chg="mod">
          <ac:chgData name="יהודה יונגשטין" userId="973c9d86b3a77211" providerId="LiveId" clId="{0EA018B3-1D58-452C-BCB0-19B38546FE49}" dt="2022-06-27T08:10:38.357" v="14534" actId="20577"/>
          <ac:grpSpMkLst>
            <pc:docMk/>
            <pc:sldMk cId="3847110321" sldId="261"/>
            <ac:grpSpMk id="10" creationId="{3306F8EB-6BE2-43AA-0CEC-56064E711D47}"/>
          </ac:grpSpMkLst>
        </pc:grpChg>
        <pc:grpChg chg="del mod">
          <ac:chgData name="יהודה יונגשטין" userId="973c9d86b3a77211" providerId="LiveId" clId="{0EA018B3-1D58-452C-BCB0-19B38546FE49}" dt="2022-06-27T08:52:33.189" v="14697" actId="165"/>
          <ac:grpSpMkLst>
            <pc:docMk/>
            <pc:sldMk cId="3847110321" sldId="261"/>
            <ac:grpSpMk id="11" creationId="{EF764E83-9CAA-5A2D-9572-BEB8D83F535F}"/>
          </ac:grpSpMkLst>
        </pc:grpChg>
        <pc:grpChg chg="mod ord">
          <ac:chgData name="יהודה יונגשטין" userId="973c9d86b3a77211" providerId="LiveId" clId="{0EA018B3-1D58-452C-BCB0-19B38546FE49}" dt="2022-06-27T08:57:16.711" v="14737" actId="1076"/>
          <ac:grpSpMkLst>
            <pc:docMk/>
            <pc:sldMk cId="3847110321" sldId="261"/>
            <ac:grpSpMk id="14" creationId="{D3D93426-6E55-0762-C4E9-EF9987CEED03}"/>
          </ac:grpSpMkLst>
        </pc:grpChg>
        <pc:grpChg chg="del mod">
          <ac:chgData name="יהודה יונגשטין" userId="973c9d86b3a77211" providerId="LiveId" clId="{0EA018B3-1D58-452C-BCB0-19B38546FE49}" dt="2022-06-29T19:25:41.428" v="14856" actId="478"/>
          <ac:grpSpMkLst>
            <pc:docMk/>
            <pc:sldMk cId="3847110321" sldId="261"/>
            <ac:grpSpMk id="16" creationId="{E1A0F7B9-7033-8591-076E-B0913A3C6430}"/>
          </ac:grpSpMkLst>
        </pc:grpChg>
        <pc:grpChg chg="del mod">
          <ac:chgData name="יהודה יונגשטין" userId="973c9d86b3a77211" providerId="LiveId" clId="{0EA018B3-1D58-452C-BCB0-19B38546FE49}" dt="2022-06-27T09:08:12.334" v="14767" actId="478"/>
          <ac:grpSpMkLst>
            <pc:docMk/>
            <pc:sldMk cId="3847110321" sldId="261"/>
            <ac:grpSpMk id="18" creationId="{EA348362-DB3B-A7E5-8F97-800242CC2BDA}"/>
          </ac:grpSpMkLst>
        </pc:grpChg>
        <pc:grpChg chg="mod">
          <ac:chgData name="יהודה יונגשטין" userId="973c9d86b3a77211" providerId="LiveId" clId="{0EA018B3-1D58-452C-BCB0-19B38546FE49}" dt="2022-06-27T09:30:33.001" v="14840" actId="1076"/>
          <ac:grpSpMkLst>
            <pc:docMk/>
            <pc:sldMk cId="3847110321" sldId="261"/>
            <ac:grpSpMk id="23" creationId="{8D062E69-25D0-E6AA-1162-289A60332112}"/>
          </ac:grpSpMkLst>
        </pc:grpChg>
        <pc:grpChg chg="mod topLvl">
          <ac:chgData name="יהודה יונגשטין" userId="973c9d86b3a77211" providerId="LiveId" clId="{0EA018B3-1D58-452C-BCB0-19B38546FE49}" dt="2022-06-27T08:54:11.211" v="14709" actId="164"/>
          <ac:grpSpMkLst>
            <pc:docMk/>
            <pc:sldMk cId="3847110321" sldId="261"/>
            <ac:grpSpMk id="24" creationId="{F03A50B8-526B-AAE8-FC26-D120870F0E30}"/>
          </ac:grpSpMkLst>
        </pc:grpChg>
        <pc:grpChg chg="add mod">
          <ac:chgData name="יהודה יונגשטין" userId="973c9d86b3a77211" providerId="LiveId" clId="{0EA018B3-1D58-452C-BCB0-19B38546FE49}" dt="2022-06-27T08:57:03.654" v="14733" actId="1076"/>
          <ac:grpSpMkLst>
            <pc:docMk/>
            <pc:sldMk cId="3847110321" sldId="261"/>
            <ac:grpSpMk id="31" creationId="{21079CB0-27F0-CC42-03AF-76975011FAAC}"/>
          </ac:grpSpMkLst>
        </pc:grpChg>
        <pc:grpChg chg="del">
          <ac:chgData name="יהודה יונגשטין" userId="973c9d86b3a77211" providerId="LiveId" clId="{0EA018B3-1D58-452C-BCB0-19B38546FE49}" dt="2022-06-27T08:14:03.495" v="14551" actId="21"/>
          <ac:grpSpMkLst>
            <pc:docMk/>
            <pc:sldMk cId="3847110321" sldId="261"/>
            <ac:grpSpMk id="36" creationId="{FF286056-D0A0-B050-1734-C5E85D2116C2}"/>
          </ac:grpSpMkLst>
        </pc:grpChg>
        <pc:grpChg chg="del">
          <ac:chgData name="יהודה יונגשטין" userId="973c9d86b3a77211" providerId="LiveId" clId="{0EA018B3-1D58-452C-BCB0-19B38546FE49}" dt="2022-06-27T08:14:06.306" v="14552" actId="21"/>
          <ac:grpSpMkLst>
            <pc:docMk/>
            <pc:sldMk cId="3847110321" sldId="261"/>
            <ac:grpSpMk id="37" creationId="{73164244-A938-6748-4E34-A92216EC94CD}"/>
          </ac:grpSpMkLst>
        </pc:grpChg>
        <pc:grpChg chg="add mod">
          <ac:chgData name="יהודה יונגשטין" userId="973c9d86b3a77211" providerId="LiveId" clId="{0EA018B3-1D58-452C-BCB0-19B38546FE49}" dt="2022-06-27T09:30:18.429" v="14837" actId="164"/>
          <ac:grpSpMkLst>
            <pc:docMk/>
            <pc:sldMk cId="3847110321" sldId="261"/>
            <ac:grpSpMk id="47" creationId="{6217AFF7-BE91-31E8-27B0-C55F4481CF90}"/>
          </ac:grpSpMkLst>
        </pc:grpChg>
        <pc:grpChg chg="mod">
          <ac:chgData name="יהודה יונגשטין" userId="973c9d86b3a77211" providerId="LiveId" clId="{0EA018B3-1D58-452C-BCB0-19B38546FE49}" dt="2022-06-27T08:43:12.777" v="14686"/>
          <ac:grpSpMkLst>
            <pc:docMk/>
            <pc:sldMk cId="3847110321" sldId="261"/>
            <ac:grpSpMk id="68" creationId="{EDB3AE84-F0C9-8A4C-7D7E-0B6CD7AA0109}"/>
          </ac:grpSpMkLst>
        </pc:grpChg>
        <pc:grpChg chg="mod">
          <ac:chgData name="יהודה יונגשטין" userId="973c9d86b3a77211" providerId="LiveId" clId="{0EA018B3-1D58-452C-BCB0-19B38546FE49}" dt="2022-06-27T08:43:12.777" v="14686"/>
          <ac:grpSpMkLst>
            <pc:docMk/>
            <pc:sldMk cId="3847110321" sldId="261"/>
            <ac:grpSpMk id="70" creationId="{9F6B04B0-F9B6-1998-83E9-75BFFD886EAB}"/>
          </ac:grpSpMkLst>
        </pc:grpChg>
        <pc:grpChg chg="mod topLvl">
          <ac:chgData name="יהודה יונגשטין" userId="973c9d86b3a77211" providerId="LiveId" clId="{0EA018B3-1D58-452C-BCB0-19B38546FE49}" dt="2022-06-29T19:26:51.391" v="14866" actId="164"/>
          <ac:grpSpMkLst>
            <pc:docMk/>
            <pc:sldMk cId="3847110321" sldId="261"/>
            <ac:grpSpMk id="75" creationId="{9FEFFACB-A74B-9255-D30E-98405F074C85}"/>
          </ac:grpSpMkLst>
        </pc:grpChg>
        <pc:grpChg chg="mod ord topLvl">
          <ac:chgData name="יהודה יונגשטין" userId="973c9d86b3a77211" providerId="LiveId" clId="{0EA018B3-1D58-452C-BCB0-19B38546FE49}" dt="2022-06-27T08:54:11.211" v="14709" actId="164"/>
          <ac:grpSpMkLst>
            <pc:docMk/>
            <pc:sldMk cId="3847110321" sldId="261"/>
            <ac:grpSpMk id="90" creationId="{1A41BD23-7709-76CB-FF68-7345DD474669}"/>
          </ac:grpSpMkLst>
        </pc:grpChg>
        <pc:grpChg chg="del mod">
          <ac:chgData name="יהודה יונגשטין" userId="973c9d86b3a77211" providerId="LiveId" clId="{0EA018B3-1D58-452C-BCB0-19B38546FE49}" dt="2022-06-27T08:53:18.045" v="14705" actId="478"/>
          <ac:grpSpMkLst>
            <pc:docMk/>
            <pc:sldMk cId="3847110321" sldId="261"/>
            <ac:grpSpMk id="91" creationId="{8319EE75-777E-093A-C080-24267CC7C9FF}"/>
          </ac:grpSpMkLst>
        </pc:grpChg>
        <pc:grpChg chg="add del mod">
          <ac:chgData name="יהודה יונגשטין" userId="973c9d86b3a77211" providerId="LiveId" clId="{0EA018B3-1D58-452C-BCB0-19B38546FE49}" dt="2022-06-27T08:15:05.466" v="14565" actId="478"/>
          <ac:grpSpMkLst>
            <pc:docMk/>
            <pc:sldMk cId="3847110321" sldId="261"/>
            <ac:grpSpMk id="107" creationId="{91B66F26-1152-1CD0-0744-5B1AC330DC03}"/>
          </ac:grpSpMkLst>
        </pc:grpChg>
        <pc:grpChg chg="mod">
          <ac:chgData name="יהודה יונגשטין" userId="973c9d86b3a77211" providerId="LiveId" clId="{0EA018B3-1D58-452C-BCB0-19B38546FE49}" dt="2022-06-27T08:13:04.377" v="14540"/>
          <ac:grpSpMkLst>
            <pc:docMk/>
            <pc:sldMk cId="3847110321" sldId="261"/>
            <ac:grpSpMk id="111" creationId="{819E4F2B-9F66-14FA-EF75-DE3EEAC00E41}"/>
          </ac:grpSpMkLst>
        </pc:grpChg>
        <pc:grpChg chg="mod">
          <ac:chgData name="יהודה יונגשטין" userId="973c9d86b3a77211" providerId="LiveId" clId="{0EA018B3-1D58-452C-BCB0-19B38546FE49}" dt="2022-06-27T08:54:40.898" v="14711" actId="1076"/>
          <ac:grpSpMkLst>
            <pc:docMk/>
            <pc:sldMk cId="3847110321" sldId="261"/>
            <ac:grpSpMk id="112" creationId="{367A41FB-5529-713E-C273-C18AC76E738A}"/>
          </ac:grpSpMkLst>
        </pc:grpChg>
        <pc:grpChg chg="mod">
          <ac:chgData name="יהודה יונגשטין" userId="973c9d86b3a77211" providerId="LiveId" clId="{0EA018B3-1D58-452C-BCB0-19B38546FE49}" dt="2022-06-27T09:30:56.284" v="14841" actId="1038"/>
          <ac:grpSpMkLst>
            <pc:docMk/>
            <pc:sldMk cId="3847110321" sldId="261"/>
            <ac:grpSpMk id="128" creationId="{21844D0C-449B-86FF-4C87-C464D6C8DC5C}"/>
          </ac:grpSpMkLst>
        </pc:grpChg>
        <pc:grpChg chg="mod">
          <ac:chgData name="יהודה יונגשטין" userId="973c9d86b3a77211" providerId="LiveId" clId="{0EA018B3-1D58-452C-BCB0-19B38546FE49}" dt="2022-06-27T08:13:04.377" v="14540"/>
          <ac:grpSpMkLst>
            <pc:docMk/>
            <pc:sldMk cId="3847110321" sldId="261"/>
            <ac:grpSpMk id="146" creationId="{251656FC-2BBB-661F-C37A-A4CB262E7C65}"/>
          </ac:grpSpMkLst>
        </pc:grpChg>
        <pc:grpChg chg="mod">
          <ac:chgData name="יהודה יונגשטין" userId="973c9d86b3a77211" providerId="LiveId" clId="{0EA018B3-1D58-452C-BCB0-19B38546FE49}" dt="2022-06-27T08:13:04.377" v="14540"/>
          <ac:grpSpMkLst>
            <pc:docMk/>
            <pc:sldMk cId="3847110321" sldId="261"/>
            <ac:grpSpMk id="180" creationId="{580B85D5-BCF3-B2AE-1226-4C391D5DB236}"/>
          </ac:grpSpMkLst>
        </pc:grpChg>
        <pc:grpChg chg="mod">
          <ac:chgData name="יהודה יונגשטין" userId="973c9d86b3a77211" providerId="LiveId" clId="{0EA018B3-1D58-452C-BCB0-19B38546FE49}" dt="2022-06-27T08:13:04.377" v="14540"/>
          <ac:grpSpMkLst>
            <pc:docMk/>
            <pc:sldMk cId="3847110321" sldId="261"/>
            <ac:grpSpMk id="184" creationId="{CB94266B-32DE-8FBE-C170-A42E19D97569}"/>
          </ac:grpSpMkLst>
        </pc:grpChg>
        <pc:grpChg chg="mod">
          <ac:chgData name="יהודה יונגשטין" userId="973c9d86b3a77211" providerId="LiveId" clId="{0EA018B3-1D58-452C-BCB0-19B38546FE49}" dt="2022-06-27T08:13:04.377" v="14540"/>
          <ac:grpSpMkLst>
            <pc:docMk/>
            <pc:sldMk cId="3847110321" sldId="261"/>
            <ac:grpSpMk id="196" creationId="{407496CC-5DAF-C674-0DA0-3E55F70C7472}"/>
          </ac:grpSpMkLst>
        </pc:grpChg>
        <pc:grpChg chg="mod">
          <ac:chgData name="יהודה יונגשטין" userId="973c9d86b3a77211" providerId="LiveId" clId="{0EA018B3-1D58-452C-BCB0-19B38546FE49}" dt="2022-06-27T08:13:04.377" v="14540"/>
          <ac:grpSpMkLst>
            <pc:docMk/>
            <pc:sldMk cId="3847110321" sldId="261"/>
            <ac:grpSpMk id="201" creationId="{E954C7EB-D8AA-AC47-3121-473706760A1C}"/>
          </ac:grpSpMkLst>
        </pc:grpChg>
        <pc:grpChg chg="mod">
          <ac:chgData name="יהודה יונגשטין" userId="973c9d86b3a77211" providerId="LiveId" clId="{0EA018B3-1D58-452C-BCB0-19B38546FE49}" dt="2022-06-27T08:13:04.377" v="14540"/>
          <ac:grpSpMkLst>
            <pc:docMk/>
            <pc:sldMk cId="3847110321" sldId="261"/>
            <ac:grpSpMk id="250" creationId="{49A77F09-A482-054D-27BE-5BD7F1A36EDC}"/>
          </ac:grpSpMkLst>
        </pc:grpChg>
        <pc:grpChg chg="mod">
          <ac:chgData name="יהודה יונגשטין" userId="973c9d86b3a77211" providerId="LiveId" clId="{0EA018B3-1D58-452C-BCB0-19B38546FE49}" dt="2022-06-27T09:30:56.284" v="14841" actId="1038"/>
          <ac:grpSpMkLst>
            <pc:docMk/>
            <pc:sldMk cId="3847110321" sldId="261"/>
            <ac:grpSpMk id="256" creationId="{A286499B-0659-2509-E6FC-184F61ADCE42}"/>
          </ac:grpSpMkLst>
        </pc:grpChg>
        <pc:grpChg chg="del mod">
          <ac:chgData name="יהודה יונגשטין" userId="973c9d86b3a77211" providerId="LiveId" clId="{0EA018B3-1D58-452C-BCB0-19B38546FE49}" dt="2022-06-27T09:28:50.347" v="14822" actId="478"/>
          <ac:grpSpMkLst>
            <pc:docMk/>
            <pc:sldMk cId="3847110321" sldId="261"/>
            <ac:grpSpMk id="284" creationId="{C6A9E771-11BE-290E-EB4B-5B1EF028167F}"/>
          </ac:grpSpMkLst>
        </pc:grpChg>
        <pc:grpChg chg="del">
          <ac:chgData name="יהודה יונגשטין" userId="973c9d86b3a77211" providerId="LiveId" clId="{0EA018B3-1D58-452C-BCB0-19B38546FE49}" dt="2022-06-27T09:27:04.968" v="14792" actId="478"/>
          <ac:grpSpMkLst>
            <pc:docMk/>
            <pc:sldMk cId="3847110321" sldId="261"/>
            <ac:grpSpMk id="285" creationId="{ECB0F526-B431-E3D8-8CD9-7767BF043D8B}"/>
          </ac:grpSpMkLst>
        </pc:grpChg>
        <pc:picChg chg="del mod">
          <ac:chgData name="יהודה יונגשטין" userId="973c9d86b3a77211" providerId="LiveId" clId="{0EA018B3-1D58-452C-BCB0-19B38546FE49}" dt="2022-06-26T22:12:33.831" v="14477" actId="478"/>
          <ac:picMkLst>
            <pc:docMk/>
            <pc:sldMk cId="3847110321" sldId="261"/>
            <ac:picMk id="3" creationId="{EAEC7670-E332-8A11-C5FD-775210401675}"/>
          </ac:picMkLst>
        </pc:picChg>
        <pc:picChg chg="add mod ord">
          <ac:chgData name="יהודה יונגשטין" userId="973c9d86b3a77211" providerId="LiveId" clId="{0EA018B3-1D58-452C-BCB0-19B38546FE49}" dt="2022-06-29T19:27:09.367" v="14867" actId="1076"/>
          <ac:picMkLst>
            <pc:docMk/>
            <pc:sldMk cId="3847110321" sldId="261"/>
            <ac:picMk id="3" creationId="{FB5B0C27-3A83-D84C-192E-EFDC2E7829CF}"/>
          </ac:picMkLst>
        </pc:picChg>
        <pc:picChg chg="del">
          <ac:chgData name="יהודה יונגשטין" userId="973c9d86b3a77211" providerId="LiveId" clId="{0EA018B3-1D58-452C-BCB0-19B38546FE49}" dt="2022-06-26T22:12:33.831" v="14477" actId="478"/>
          <ac:picMkLst>
            <pc:docMk/>
            <pc:sldMk cId="3847110321" sldId="261"/>
            <ac:picMk id="6" creationId="{85BC88DF-6CB5-3DE4-5C39-D19E4F6E70C9}"/>
          </ac:picMkLst>
        </pc:picChg>
        <pc:picChg chg="add mod modCrop">
          <ac:chgData name="יהודה יונגשטין" userId="973c9d86b3a77211" providerId="LiveId" clId="{0EA018B3-1D58-452C-BCB0-19B38546FE49}" dt="2022-06-27T09:30:56.284" v="14841" actId="1038"/>
          <ac:picMkLst>
            <pc:docMk/>
            <pc:sldMk cId="3847110321" sldId="261"/>
            <ac:picMk id="12" creationId="{3A287C6C-4D95-3D3B-5562-6BAC7EDDFBE0}"/>
          </ac:picMkLst>
        </pc:picChg>
        <pc:picChg chg="del topLvl">
          <ac:chgData name="יהודה יונגשטין" userId="973c9d86b3a77211" providerId="LiveId" clId="{0EA018B3-1D58-452C-BCB0-19B38546FE49}" dt="2022-06-29T19:25:41.428" v="14856" actId="478"/>
          <ac:picMkLst>
            <pc:docMk/>
            <pc:sldMk cId="3847110321" sldId="261"/>
            <ac:picMk id="15" creationId="{E58AF57E-B12D-BEC4-FADF-C1144CD05D0D}"/>
          </ac:picMkLst>
        </pc:picChg>
        <pc:picChg chg="mod">
          <ac:chgData name="יהודה יונגשטין" userId="973c9d86b3a77211" providerId="LiveId" clId="{0EA018B3-1D58-452C-BCB0-19B38546FE49}" dt="2022-06-27T08:43:12.777" v="14686"/>
          <ac:picMkLst>
            <pc:docMk/>
            <pc:sldMk cId="3847110321" sldId="261"/>
            <ac:picMk id="19" creationId="{E651AD74-B77E-3341-FEA9-8435626D7DC6}"/>
          </ac:picMkLst>
        </pc:picChg>
        <pc:picChg chg="del">
          <ac:chgData name="יהודה יונגשטין" userId="973c9d86b3a77211" providerId="LiveId" clId="{0EA018B3-1D58-452C-BCB0-19B38546FE49}" dt="2022-06-26T22:12:33.831" v="14477" actId="478"/>
          <ac:picMkLst>
            <pc:docMk/>
            <pc:sldMk cId="3847110321" sldId="261"/>
            <ac:picMk id="21" creationId="{7E3F3775-0062-6760-E1B7-3A518AEE8435}"/>
          </ac:picMkLst>
        </pc:picChg>
        <pc:picChg chg="del">
          <ac:chgData name="יהודה יונגשטין" userId="973c9d86b3a77211" providerId="LiveId" clId="{0EA018B3-1D58-452C-BCB0-19B38546FE49}" dt="2022-06-26T22:12:33.831" v="14477" actId="478"/>
          <ac:picMkLst>
            <pc:docMk/>
            <pc:sldMk cId="3847110321" sldId="261"/>
            <ac:picMk id="22" creationId="{27630AC5-90B9-C1E4-1E93-C702C08BA67C}"/>
          </ac:picMkLst>
        </pc:picChg>
        <pc:picChg chg="add del mod">
          <ac:chgData name="יהודה יונגשטין" userId="973c9d86b3a77211" providerId="LiveId" clId="{0EA018B3-1D58-452C-BCB0-19B38546FE49}" dt="2022-06-27T08:34:24.340" v="14636" actId="478"/>
          <ac:picMkLst>
            <pc:docMk/>
            <pc:sldMk cId="3847110321" sldId="261"/>
            <ac:picMk id="26" creationId="{8A5D400E-691E-0CDE-A0C4-3FF1877393D0}"/>
          </ac:picMkLst>
        </pc:picChg>
        <pc:picChg chg="add mod ord modCrop">
          <ac:chgData name="יהודה יונגשטין" userId="973c9d86b3a77211" providerId="LiveId" clId="{0EA018B3-1D58-452C-BCB0-19B38546FE49}" dt="2022-06-27T08:54:11.211" v="14709" actId="164"/>
          <ac:picMkLst>
            <pc:docMk/>
            <pc:sldMk cId="3847110321" sldId="261"/>
            <ac:picMk id="28" creationId="{9B48733D-09C5-638C-C069-338362E67ACC}"/>
          </ac:picMkLst>
        </pc:picChg>
        <pc:picChg chg="add mod modCrop">
          <ac:chgData name="יהודה יונגשטין" userId="973c9d86b3a77211" providerId="LiveId" clId="{0EA018B3-1D58-452C-BCB0-19B38546FE49}" dt="2022-06-27T08:54:11.211" v="14709" actId="164"/>
          <ac:picMkLst>
            <pc:docMk/>
            <pc:sldMk cId="3847110321" sldId="261"/>
            <ac:picMk id="30" creationId="{821C80EF-CA15-21E7-DBCA-E6CC2A82CF19}"/>
          </ac:picMkLst>
        </pc:picChg>
        <pc:picChg chg="add del mod">
          <ac:chgData name="יהודה יונגשטין" userId="973c9d86b3a77211" providerId="LiveId" clId="{0EA018B3-1D58-452C-BCB0-19B38546FE49}" dt="2022-06-27T09:08:23.408" v="14769" actId="478"/>
          <ac:picMkLst>
            <pc:docMk/>
            <pc:sldMk cId="3847110321" sldId="261"/>
            <ac:picMk id="33" creationId="{7B9AA9C2-EC4D-57B1-6E6E-BC16BF81F338}"/>
          </ac:picMkLst>
        </pc:picChg>
        <pc:picChg chg="del mod topLvl">
          <ac:chgData name="יהודה יונגשטין" userId="973c9d86b3a77211" providerId="LiveId" clId="{0EA018B3-1D58-452C-BCB0-19B38546FE49}" dt="2022-06-27T08:14:06.306" v="14552" actId="21"/>
          <ac:picMkLst>
            <pc:docMk/>
            <pc:sldMk cId="3847110321" sldId="261"/>
            <ac:picMk id="34" creationId="{1F864122-BA60-542F-3306-0A515812BAD7}"/>
          </ac:picMkLst>
        </pc:picChg>
        <pc:picChg chg="del mod">
          <ac:chgData name="יהודה יונגשטין" userId="973c9d86b3a77211" providerId="LiveId" clId="{0EA018B3-1D58-452C-BCB0-19B38546FE49}" dt="2022-06-26T22:12:33.831" v="14477" actId="478"/>
          <ac:picMkLst>
            <pc:docMk/>
            <pc:sldMk cId="3847110321" sldId="261"/>
            <ac:picMk id="39" creationId="{2E98730E-5330-FB01-0E85-62A328BB2EBF}"/>
          </ac:picMkLst>
        </pc:picChg>
        <pc:picChg chg="add mod">
          <ac:chgData name="יהודה יונגשטין" userId="973c9d86b3a77211" providerId="LiveId" clId="{0EA018B3-1D58-452C-BCB0-19B38546FE49}" dt="2022-06-27T09:08:58.797" v="14773" actId="1076"/>
          <ac:picMkLst>
            <pc:docMk/>
            <pc:sldMk cId="3847110321" sldId="261"/>
            <ac:picMk id="40" creationId="{11C45EBC-DFB6-9A0D-040A-98AECA42F7B2}"/>
          </ac:picMkLst>
        </pc:picChg>
        <pc:picChg chg="add del mod">
          <ac:chgData name="יהודה יונגשטין" userId="973c9d86b3a77211" providerId="LiveId" clId="{0EA018B3-1D58-452C-BCB0-19B38546FE49}" dt="2022-06-27T09:27:05.956" v="14793" actId="478"/>
          <ac:picMkLst>
            <pc:docMk/>
            <pc:sldMk cId="3847110321" sldId="261"/>
            <ac:picMk id="42" creationId="{503B46A7-0E48-32B0-4AFF-AADED7877166}"/>
          </ac:picMkLst>
        </pc:picChg>
        <pc:picChg chg="add mod">
          <ac:chgData name="יהודה יונגשטין" userId="973c9d86b3a77211" providerId="LiveId" clId="{0EA018B3-1D58-452C-BCB0-19B38546FE49}" dt="2022-06-27T09:30:18.429" v="14837" actId="164"/>
          <ac:picMkLst>
            <pc:docMk/>
            <pc:sldMk cId="3847110321" sldId="261"/>
            <ac:picMk id="44" creationId="{8078A43A-D5CB-39AE-3324-BDA904A77485}"/>
          </ac:picMkLst>
        </pc:picChg>
        <pc:picChg chg="add mod">
          <ac:chgData name="יהודה יונגשטין" userId="973c9d86b3a77211" providerId="LiveId" clId="{0EA018B3-1D58-452C-BCB0-19B38546FE49}" dt="2022-06-27T09:30:18.429" v="14837" actId="164"/>
          <ac:picMkLst>
            <pc:docMk/>
            <pc:sldMk cId="3847110321" sldId="261"/>
            <ac:picMk id="46" creationId="{79165FC3-E646-9FFB-F2E1-B40298613383}"/>
          </ac:picMkLst>
        </pc:picChg>
        <pc:picChg chg="del">
          <ac:chgData name="יהודה יונגשטין" userId="973c9d86b3a77211" providerId="LiveId" clId="{0EA018B3-1D58-452C-BCB0-19B38546FE49}" dt="2022-06-27T08:31:58.761" v="14618" actId="478"/>
          <ac:picMkLst>
            <pc:docMk/>
            <pc:sldMk cId="3847110321" sldId="261"/>
            <ac:picMk id="93" creationId="{EC66B4B4-69A4-7B0B-A5FB-0E2C924429B2}"/>
          </ac:picMkLst>
        </pc:picChg>
        <pc:picChg chg="del">
          <ac:chgData name="יהודה יונגשטין" userId="973c9d86b3a77211" providerId="LiveId" clId="{0EA018B3-1D58-452C-BCB0-19B38546FE49}" dt="2022-06-27T08:39:25.639" v="14651" actId="478"/>
          <ac:picMkLst>
            <pc:docMk/>
            <pc:sldMk cId="3847110321" sldId="261"/>
            <ac:picMk id="94" creationId="{834FCF59-7F05-20B7-AB11-7812CBAAB1AD}"/>
          </ac:picMkLst>
        </pc:picChg>
        <pc:picChg chg="del mod">
          <ac:chgData name="יהודה יונגשטין" userId="973c9d86b3a77211" providerId="LiveId" clId="{0EA018B3-1D58-452C-BCB0-19B38546FE49}" dt="2022-06-26T22:12:33.831" v="14477" actId="478"/>
          <ac:picMkLst>
            <pc:docMk/>
            <pc:sldMk cId="3847110321" sldId="261"/>
            <ac:picMk id="141" creationId="{5318B3BD-0B94-A87C-43ED-FA5D0A6458B5}"/>
          </ac:picMkLst>
        </pc:picChg>
        <pc:picChg chg="mod">
          <ac:chgData name="יהודה יונגשטין" userId="973c9d86b3a77211" providerId="LiveId" clId="{0EA018B3-1D58-452C-BCB0-19B38546FE49}" dt="2022-06-27T08:13:04.377" v="14540"/>
          <ac:picMkLst>
            <pc:docMk/>
            <pc:sldMk cId="3847110321" sldId="261"/>
            <ac:picMk id="197" creationId="{9A2EDAB9-6535-6982-35F8-480DCC4350EF}"/>
          </ac:picMkLst>
        </pc:picChg>
        <pc:picChg chg="add mod ord">
          <ac:chgData name="יהודה יונגשטין" userId="973c9d86b3a77211" providerId="LiveId" clId="{0EA018B3-1D58-452C-BCB0-19B38546FE49}" dt="2022-06-27T09:30:56.284" v="14841" actId="1038"/>
          <ac:picMkLst>
            <pc:docMk/>
            <pc:sldMk cId="3847110321" sldId="261"/>
            <ac:picMk id="253" creationId="{385C67BD-88F9-896C-2216-D3E319692973}"/>
          </ac:picMkLst>
        </pc:picChg>
        <pc:picChg chg="del topLvl">
          <ac:chgData name="יהודה יונגשטין" userId="973c9d86b3a77211" providerId="LiveId" clId="{0EA018B3-1D58-452C-BCB0-19B38546FE49}" dt="2022-06-27T09:08:12.334" v="14767" actId="478"/>
          <ac:picMkLst>
            <pc:docMk/>
            <pc:sldMk cId="3847110321" sldId="261"/>
            <ac:picMk id="255" creationId="{70A5A332-3E45-A591-BCFC-23ED62810077}"/>
          </ac:picMkLst>
        </pc:picChg>
        <pc:picChg chg="add del mod topLvl">
          <ac:chgData name="יהודה יונגשטין" userId="973c9d86b3a77211" providerId="LiveId" clId="{0EA018B3-1D58-452C-BCB0-19B38546FE49}" dt="2022-06-27T08:16:29.840" v="14567" actId="478"/>
          <ac:picMkLst>
            <pc:docMk/>
            <pc:sldMk cId="3847110321" sldId="261"/>
            <ac:picMk id="271" creationId="{57A54A45-300D-CC1A-018C-5873C43DE4CC}"/>
          </ac:picMkLst>
        </pc:picChg>
        <pc:picChg chg="del">
          <ac:chgData name="יהודה יונגשטין" userId="973c9d86b3a77211" providerId="LiveId" clId="{0EA018B3-1D58-452C-BCB0-19B38546FE49}" dt="2022-06-27T09:19:18.326" v="14779" actId="478"/>
          <ac:picMkLst>
            <pc:docMk/>
            <pc:sldMk cId="3847110321" sldId="261"/>
            <ac:picMk id="288" creationId="{B58F1614-1605-8A8F-7FA5-B25A9D94A440}"/>
          </ac:picMkLst>
        </pc:picChg>
        <pc:picChg chg="del mod">
          <ac:chgData name="יהודה יונגשטין" userId="973c9d86b3a77211" providerId="LiveId" clId="{0EA018B3-1D58-452C-BCB0-19B38546FE49}" dt="2022-06-27T09:27:04.968" v="14792" actId="478"/>
          <ac:picMkLst>
            <pc:docMk/>
            <pc:sldMk cId="3847110321" sldId="261"/>
            <ac:picMk id="289" creationId="{833F2AF2-6B3E-5488-E3BE-060FB0B782AF}"/>
          </ac:picMkLst>
        </pc:picChg>
        <pc:cxnChg chg="mod">
          <ac:chgData name="יהודה יונגשטין" userId="973c9d86b3a77211" providerId="LiveId" clId="{0EA018B3-1D58-452C-BCB0-19B38546FE49}" dt="2022-06-27T08:13:04.377" v="14540"/>
          <ac:cxnSpMkLst>
            <pc:docMk/>
            <pc:sldMk cId="3847110321" sldId="261"/>
            <ac:cxnSpMk id="123" creationId="{437CBA38-E64B-9D19-72AC-3AB52BF9F46A}"/>
          </ac:cxnSpMkLst>
        </pc:cxnChg>
        <pc:cxnChg chg="mod">
          <ac:chgData name="יהודה יונגשטין" userId="973c9d86b3a77211" providerId="LiveId" clId="{0EA018B3-1D58-452C-BCB0-19B38546FE49}" dt="2022-06-27T08:13:04.377" v="14540"/>
          <ac:cxnSpMkLst>
            <pc:docMk/>
            <pc:sldMk cId="3847110321" sldId="261"/>
            <ac:cxnSpMk id="124" creationId="{6711DDA5-6576-F1B3-67CC-D241E1DAED40}"/>
          </ac:cxnSpMkLst>
        </pc:cxnChg>
        <pc:cxnChg chg="mod">
          <ac:chgData name="יהודה יונגשטין" userId="973c9d86b3a77211" providerId="LiveId" clId="{0EA018B3-1D58-452C-BCB0-19B38546FE49}" dt="2022-06-27T08:13:04.377" v="14540"/>
          <ac:cxnSpMkLst>
            <pc:docMk/>
            <pc:sldMk cId="3847110321" sldId="261"/>
            <ac:cxnSpMk id="150" creationId="{CC88BB00-F5D2-29C9-373C-3056ADBD6C15}"/>
          </ac:cxnSpMkLst>
        </pc:cxnChg>
        <pc:cxnChg chg="mod">
          <ac:chgData name="יהודה יונגשטין" userId="973c9d86b3a77211" providerId="LiveId" clId="{0EA018B3-1D58-452C-BCB0-19B38546FE49}" dt="2022-06-27T08:13:04.377" v="14540"/>
          <ac:cxnSpMkLst>
            <pc:docMk/>
            <pc:sldMk cId="3847110321" sldId="261"/>
            <ac:cxnSpMk id="151" creationId="{2631B23D-E801-20CB-E895-FE3C1BB5F202}"/>
          </ac:cxnSpMkLst>
        </pc:cxnChg>
        <pc:cxnChg chg="mod">
          <ac:chgData name="יהודה יונגשטין" userId="973c9d86b3a77211" providerId="LiveId" clId="{0EA018B3-1D58-452C-BCB0-19B38546FE49}" dt="2022-06-27T08:15:05.466" v="14565" actId="478"/>
          <ac:cxnSpMkLst>
            <pc:docMk/>
            <pc:sldMk cId="3847110321" sldId="261"/>
            <ac:cxnSpMk id="152" creationId="{C43911FD-764B-8FA1-E27B-E99D5F675936}"/>
          </ac:cxnSpMkLst>
        </pc:cxnChg>
        <pc:cxnChg chg="mod">
          <ac:chgData name="יהודה יונגשטין" userId="973c9d86b3a77211" providerId="LiveId" clId="{0EA018B3-1D58-452C-BCB0-19B38546FE49}" dt="2022-06-27T08:13:04.377" v="14540"/>
          <ac:cxnSpMkLst>
            <pc:docMk/>
            <pc:sldMk cId="3847110321" sldId="261"/>
            <ac:cxnSpMk id="153" creationId="{FC8A2066-0B09-EF8C-B20D-DF6FB5F148F0}"/>
          </ac:cxnSpMkLst>
        </pc:cxnChg>
        <pc:cxnChg chg="mod">
          <ac:chgData name="יהודה יונגשטין" userId="973c9d86b3a77211" providerId="LiveId" clId="{0EA018B3-1D58-452C-BCB0-19B38546FE49}" dt="2022-06-27T08:13:04.377" v="14540"/>
          <ac:cxnSpMkLst>
            <pc:docMk/>
            <pc:sldMk cId="3847110321" sldId="261"/>
            <ac:cxnSpMk id="154" creationId="{071E43EA-FA45-26E6-8CCC-AA9725CC8350}"/>
          </ac:cxnSpMkLst>
        </pc:cxnChg>
        <pc:cxnChg chg="mod">
          <ac:chgData name="יהודה יונגשטין" userId="973c9d86b3a77211" providerId="LiveId" clId="{0EA018B3-1D58-452C-BCB0-19B38546FE49}" dt="2022-06-27T08:13:04.377" v="14540"/>
          <ac:cxnSpMkLst>
            <pc:docMk/>
            <pc:sldMk cId="3847110321" sldId="261"/>
            <ac:cxnSpMk id="155" creationId="{41558E85-87B3-D1AE-3490-1C533316F80F}"/>
          </ac:cxnSpMkLst>
        </pc:cxnChg>
        <pc:cxnChg chg="mod">
          <ac:chgData name="יהודה יונגשטין" userId="973c9d86b3a77211" providerId="LiveId" clId="{0EA018B3-1D58-452C-BCB0-19B38546FE49}" dt="2022-06-27T08:13:04.377" v="14540"/>
          <ac:cxnSpMkLst>
            <pc:docMk/>
            <pc:sldMk cId="3847110321" sldId="261"/>
            <ac:cxnSpMk id="156" creationId="{C73174C1-409C-3F1D-E862-EE2D1216EE6C}"/>
          </ac:cxnSpMkLst>
        </pc:cxnChg>
        <pc:cxnChg chg="mod">
          <ac:chgData name="יהודה יונגשטין" userId="973c9d86b3a77211" providerId="LiveId" clId="{0EA018B3-1D58-452C-BCB0-19B38546FE49}" dt="2022-06-27T08:13:04.377" v="14540"/>
          <ac:cxnSpMkLst>
            <pc:docMk/>
            <pc:sldMk cId="3847110321" sldId="261"/>
            <ac:cxnSpMk id="157" creationId="{1F24840F-9307-C14B-EDAF-4D1B6E2CD174}"/>
          </ac:cxnSpMkLst>
        </pc:cxnChg>
        <pc:cxnChg chg="mod">
          <ac:chgData name="יהודה יונגשטין" userId="973c9d86b3a77211" providerId="LiveId" clId="{0EA018B3-1D58-452C-BCB0-19B38546FE49}" dt="2022-06-27T08:13:04.377" v="14540"/>
          <ac:cxnSpMkLst>
            <pc:docMk/>
            <pc:sldMk cId="3847110321" sldId="261"/>
            <ac:cxnSpMk id="162" creationId="{515A8AF0-2B9B-AB06-54B8-9AC10ACEDC26}"/>
          </ac:cxnSpMkLst>
        </pc:cxnChg>
        <pc:cxnChg chg="mod">
          <ac:chgData name="יהודה יונגשטין" userId="973c9d86b3a77211" providerId="LiveId" clId="{0EA018B3-1D58-452C-BCB0-19B38546FE49}" dt="2022-06-27T08:13:04.377" v="14540"/>
          <ac:cxnSpMkLst>
            <pc:docMk/>
            <pc:sldMk cId="3847110321" sldId="261"/>
            <ac:cxnSpMk id="164" creationId="{EA067B17-39DD-B61D-3006-2DE19DFFDF45}"/>
          </ac:cxnSpMkLst>
        </pc:cxnChg>
        <pc:cxnChg chg="mod">
          <ac:chgData name="יהודה יונגשטין" userId="973c9d86b3a77211" providerId="LiveId" clId="{0EA018B3-1D58-452C-BCB0-19B38546FE49}" dt="2022-06-27T08:13:04.377" v="14540"/>
          <ac:cxnSpMkLst>
            <pc:docMk/>
            <pc:sldMk cId="3847110321" sldId="261"/>
            <ac:cxnSpMk id="173" creationId="{3D3EFC12-CA9B-7C95-A503-7A8B6C59172F}"/>
          </ac:cxnSpMkLst>
        </pc:cxnChg>
        <pc:cxnChg chg="mod">
          <ac:chgData name="יהודה יונגשטין" userId="973c9d86b3a77211" providerId="LiveId" clId="{0EA018B3-1D58-452C-BCB0-19B38546FE49}" dt="2022-06-27T08:15:05.466" v="14565" actId="478"/>
          <ac:cxnSpMkLst>
            <pc:docMk/>
            <pc:sldMk cId="3847110321" sldId="261"/>
            <ac:cxnSpMk id="175" creationId="{87C4A112-38DF-9586-4740-0886D1A32130}"/>
          </ac:cxnSpMkLst>
        </pc:cxnChg>
        <pc:cxnChg chg="mod">
          <ac:chgData name="יהודה יונגשטין" userId="973c9d86b3a77211" providerId="LiveId" clId="{0EA018B3-1D58-452C-BCB0-19B38546FE49}" dt="2022-06-27T08:15:05.466" v="14565" actId="478"/>
          <ac:cxnSpMkLst>
            <pc:docMk/>
            <pc:sldMk cId="3847110321" sldId="261"/>
            <ac:cxnSpMk id="177" creationId="{63F974AA-C4BC-42B6-1919-FFEAFA0AE65A}"/>
          </ac:cxnSpMkLst>
        </pc:cxnChg>
        <pc:cxnChg chg="mod">
          <ac:chgData name="יהודה יונגשטין" userId="973c9d86b3a77211" providerId="LiveId" clId="{0EA018B3-1D58-452C-BCB0-19B38546FE49}" dt="2022-06-27T08:13:04.377" v="14540"/>
          <ac:cxnSpMkLst>
            <pc:docMk/>
            <pc:sldMk cId="3847110321" sldId="261"/>
            <ac:cxnSpMk id="188" creationId="{121B5019-E01D-C19D-F2C9-A3FFF3BB7825}"/>
          </ac:cxnSpMkLst>
        </pc:cxnChg>
        <pc:cxnChg chg="mod">
          <ac:chgData name="יהודה יונגשטין" userId="973c9d86b3a77211" providerId="LiveId" clId="{0EA018B3-1D58-452C-BCB0-19B38546FE49}" dt="2022-06-27T08:13:04.377" v="14540"/>
          <ac:cxnSpMkLst>
            <pc:docMk/>
            <pc:sldMk cId="3847110321" sldId="261"/>
            <ac:cxnSpMk id="192" creationId="{FCC58717-9B84-9E5B-1787-6B3753EF0F98}"/>
          </ac:cxnSpMkLst>
        </pc:cxnChg>
        <pc:cxnChg chg="mod">
          <ac:chgData name="יהודה יונגשטין" userId="973c9d86b3a77211" providerId="LiveId" clId="{0EA018B3-1D58-452C-BCB0-19B38546FE49}" dt="2022-06-27T08:13:04.377" v="14540"/>
          <ac:cxnSpMkLst>
            <pc:docMk/>
            <pc:sldMk cId="3847110321" sldId="261"/>
            <ac:cxnSpMk id="193" creationId="{D1880BF1-8A50-932D-AC96-9AF136DBDB93}"/>
          </ac:cxnSpMkLst>
        </pc:cxnChg>
        <pc:cxnChg chg="mod">
          <ac:chgData name="יהודה יונגשטין" userId="973c9d86b3a77211" providerId="LiveId" clId="{0EA018B3-1D58-452C-BCB0-19B38546FE49}" dt="2022-06-27T08:13:04.377" v="14540"/>
          <ac:cxnSpMkLst>
            <pc:docMk/>
            <pc:sldMk cId="3847110321" sldId="261"/>
            <ac:cxnSpMk id="194" creationId="{80648D1F-2495-39D1-AFDE-0DEFE9AA2C40}"/>
          </ac:cxnSpMkLst>
        </pc:cxnChg>
        <pc:cxnChg chg="mod">
          <ac:chgData name="יהודה יונגשטין" userId="973c9d86b3a77211" providerId="LiveId" clId="{0EA018B3-1D58-452C-BCB0-19B38546FE49}" dt="2022-06-27T08:13:04.377" v="14540"/>
          <ac:cxnSpMkLst>
            <pc:docMk/>
            <pc:sldMk cId="3847110321" sldId="261"/>
            <ac:cxnSpMk id="195" creationId="{A2FDE6C1-F0AE-4BE5-60CD-E96A92702F9A}"/>
          </ac:cxnSpMkLst>
        </pc:cxnChg>
        <pc:cxnChg chg="mod">
          <ac:chgData name="יהודה יונגשטין" userId="973c9d86b3a77211" providerId="LiveId" clId="{0EA018B3-1D58-452C-BCB0-19B38546FE49}" dt="2022-06-27T08:13:04.377" v="14540"/>
          <ac:cxnSpMkLst>
            <pc:docMk/>
            <pc:sldMk cId="3847110321" sldId="261"/>
            <ac:cxnSpMk id="211" creationId="{129E0B12-D514-85EA-AE08-D1B30F8AADE8}"/>
          </ac:cxnSpMkLst>
        </pc:cxnChg>
        <pc:cxnChg chg="mod">
          <ac:chgData name="יהודה יונגשטין" userId="973c9d86b3a77211" providerId="LiveId" clId="{0EA018B3-1D58-452C-BCB0-19B38546FE49}" dt="2022-06-27T08:15:05.466" v="14565" actId="478"/>
          <ac:cxnSpMkLst>
            <pc:docMk/>
            <pc:sldMk cId="3847110321" sldId="261"/>
            <ac:cxnSpMk id="225" creationId="{F38AE5A9-FB1A-F765-D364-03C2DA2BE0C1}"/>
          </ac:cxnSpMkLst>
        </pc:cxnChg>
        <pc:cxnChg chg="mod">
          <ac:chgData name="יהודה יונגשטין" userId="973c9d86b3a77211" providerId="LiveId" clId="{0EA018B3-1D58-452C-BCB0-19B38546FE49}" dt="2022-06-27T08:15:05.466" v="14565" actId="478"/>
          <ac:cxnSpMkLst>
            <pc:docMk/>
            <pc:sldMk cId="3847110321" sldId="261"/>
            <ac:cxnSpMk id="226" creationId="{C24609A9-3DF5-86CF-4077-F9311A45F3CF}"/>
          </ac:cxnSpMkLst>
        </pc:cxnChg>
        <pc:cxnChg chg="mod">
          <ac:chgData name="יהודה יונגשטין" userId="973c9d86b3a77211" providerId="LiveId" clId="{0EA018B3-1D58-452C-BCB0-19B38546FE49}" dt="2022-06-27T08:13:04.377" v="14540"/>
          <ac:cxnSpMkLst>
            <pc:docMk/>
            <pc:sldMk cId="3847110321" sldId="261"/>
            <ac:cxnSpMk id="227" creationId="{13657AC4-42ED-0C49-3239-24711BB30C32}"/>
          </ac:cxnSpMkLst>
        </pc:cxnChg>
        <pc:cxnChg chg="mod">
          <ac:chgData name="יהודה יונגשטין" userId="973c9d86b3a77211" providerId="LiveId" clId="{0EA018B3-1D58-452C-BCB0-19B38546FE49}" dt="2022-06-27T08:13:04.377" v="14540"/>
          <ac:cxnSpMkLst>
            <pc:docMk/>
            <pc:sldMk cId="3847110321" sldId="261"/>
            <ac:cxnSpMk id="228" creationId="{DDFD4A85-8F89-C36B-55F5-965FE149F943}"/>
          </ac:cxnSpMkLst>
        </pc:cxnChg>
        <pc:cxnChg chg="mod">
          <ac:chgData name="יהודה יונגשטין" userId="973c9d86b3a77211" providerId="LiveId" clId="{0EA018B3-1D58-452C-BCB0-19B38546FE49}" dt="2022-06-27T08:13:04.377" v="14540"/>
          <ac:cxnSpMkLst>
            <pc:docMk/>
            <pc:sldMk cId="3847110321" sldId="261"/>
            <ac:cxnSpMk id="233" creationId="{F6989470-2C01-28D7-751A-27ABAC5964B3}"/>
          </ac:cxnSpMkLst>
        </pc:cxnChg>
        <pc:cxnChg chg="mod">
          <ac:chgData name="יהודה יונגשטין" userId="973c9d86b3a77211" providerId="LiveId" clId="{0EA018B3-1D58-452C-BCB0-19B38546FE49}" dt="2022-06-27T08:13:04.377" v="14540"/>
          <ac:cxnSpMkLst>
            <pc:docMk/>
            <pc:sldMk cId="3847110321" sldId="261"/>
            <ac:cxnSpMk id="237" creationId="{96BC7D8E-7916-93BC-A298-3BA84193F547}"/>
          </ac:cxnSpMkLst>
        </pc:cxnChg>
        <pc:cxnChg chg="mod">
          <ac:chgData name="יהודה יונגשטין" userId="973c9d86b3a77211" providerId="LiveId" clId="{0EA018B3-1D58-452C-BCB0-19B38546FE49}" dt="2022-06-27T08:13:04.377" v="14540"/>
          <ac:cxnSpMkLst>
            <pc:docMk/>
            <pc:sldMk cId="3847110321" sldId="261"/>
            <ac:cxnSpMk id="239" creationId="{4125F5D6-997F-3302-F2E7-68DBAD1B5766}"/>
          </ac:cxnSpMkLst>
        </pc:cxnChg>
      </pc:sldChg>
      <pc:sldChg chg="addSp delSp modSp add del mod setBg">
        <pc:chgData name="יהודה יונגשטין" userId="973c9d86b3a77211" providerId="LiveId" clId="{0EA018B3-1D58-452C-BCB0-19B38546FE49}" dt="2022-06-26T22:14:52.651" v="14483" actId="47"/>
        <pc:sldMkLst>
          <pc:docMk/>
          <pc:sldMk cId="2393162859" sldId="262"/>
        </pc:sldMkLst>
        <pc:spChg chg="mod">
          <ac:chgData name="יהודה יונגשטין" userId="973c9d86b3a77211" providerId="LiveId" clId="{0EA018B3-1D58-452C-BCB0-19B38546FE49}" dt="2022-06-26T22:06:17.428" v="14445" actId="207"/>
          <ac:spMkLst>
            <pc:docMk/>
            <pc:sldMk cId="2393162859" sldId="262"/>
            <ac:spMk id="4" creationId="{3F252BE7-52B2-7347-FE8A-A850C9132EE6}"/>
          </ac:spMkLst>
        </pc:spChg>
        <pc:spChg chg="mod">
          <ac:chgData name="יהודה יונגשטין" userId="973c9d86b3a77211" providerId="LiveId" clId="{0EA018B3-1D58-452C-BCB0-19B38546FE49}" dt="2022-06-26T21:59:36.590" v="14407" actId="207"/>
          <ac:spMkLst>
            <pc:docMk/>
            <pc:sldMk cId="2393162859" sldId="262"/>
            <ac:spMk id="20" creationId="{55A17C5C-4417-A65C-ADD3-70FC9F24A008}"/>
          </ac:spMkLst>
        </pc:spChg>
        <pc:spChg chg="mod">
          <ac:chgData name="יהודה יונגשטין" userId="973c9d86b3a77211" providerId="LiveId" clId="{0EA018B3-1D58-452C-BCB0-19B38546FE49}" dt="2022-06-26T22:04:57.710" v="14436" actId="207"/>
          <ac:spMkLst>
            <pc:docMk/>
            <pc:sldMk cId="2393162859" sldId="262"/>
            <ac:spMk id="69" creationId="{3697A3BE-21AD-D8FE-CD15-9CA20C2C11B9}"/>
          </ac:spMkLst>
        </pc:spChg>
        <pc:spChg chg="mod">
          <ac:chgData name="יהודה יונגשטין" userId="973c9d86b3a77211" providerId="LiveId" clId="{0EA018B3-1D58-452C-BCB0-19B38546FE49}" dt="2022-06-26T22:05:45.135" v="14441" actId="207"/>
          <ac:spMkLst>
            <pc:docMk/>
            <pc:sldMk cId="2393162859" sldId="262"/>
            <ac:spMk id="77" creationId="{974014CC-0C2F-0959-EFD9-E6B2BF2ABAD9}"/>
          </ac:spMkLst>
        </pc:spChg>
        <pc:spChg chg="mod">
          <ac:chgData name="יהודה יונגשטין" userId="973c9d86b3a77211" providerId="LiveId" clId="{0EA018B3-1D58-452C-BCB0-19B38546FE49}" dt="2022-06-26T22:07:35.051" v="14469" actId="207"/>
          <ac:spMkLst>
            <pc:docMk/>
            <pc:sldMk cId="2393162859" sldId="262"/>
            <ac:spMk id="88" creationId="{16C00491-602E-BA82-F01C-6466480D8C70}"/>
          </ac:spMkLst>
        </pc:spChg>
        <pc:spChg chg="mod">
          <ac:chgData name="יהודה יונגשטין" userId="973c9d86b3a77211" providerId="LiveId" clId="{0EA018B3-1D58-452C-BCB0-19B38546FE49}" dt="2022-06-26T22:02:59.439" v="14421" actId="1076"/>
          <ac:spMkLst>
            <pc:docMk/>
            <pc:sldMk cId="2393162859" sldId="262"/>
            <ac:spMk id="89" creationId="{29F5DA2B-79A0-5615-23FE-72F09FF1143F}"/>
          </ac:spMkLst>
        </pc:spChg>
        <pc:spChg chg="mod">
          <ac:chgData name="יהודה יונגשטין" userId="973c9d86b3a77211" providerId="LiveId" clId="{0EA018B3-1D58-452C-BCB0-19B38546FE49}" dt="2022-06-26T22:05:58.488" v="14443" actId="207"/>
          <ac:spMkLst>
            <pc:docMk/>
            <pc:sldMk cId="2393162859" sldId="262"/>
            <ac:spMk id="92" creationId="{C1B3AC66-42CE-4921-F741-46618215F50B}"/>
          </ac:spMkLst>
        </pc:spChg>
        <pc:spChg chg="mod">
          <ac:chgData name="יהודה יונגשטין" userId="973c9d86b3a77211" providerId="LiveId" clId="{0EA018B3-1D58-452C-BCB0-19B38546FE49}" dt="2022-06-26T22:07:42.294" v="14470" actId="207"/>
          <ac:spMkLst>
            <pc:docMk/>
            <pc:sldMk cId="2393162859" sldId="262"/>
            <ac:spMk id="99" creationId="{335CE312-BCD1-9908-5755-097A8D37CD64}"/>
          </ac:spMkLst>
        </pc:spChg>
        <pc:spChg chg="mod">
          <ac:chgData name="יהודה יונגשטין" userId="973c9d86b3a77211" providerId="LiveId" clId="{0EA018B3-1D58-452C-BCB0-19B38546FE49}" dt="2022-06-26T22:07:42.294" v="14470" actId="207"/>
          <ac:spMkLst>
            <pc:docMk/>
            <pc:sldMk cId="2393162859" sldId="262"/>
            <ac:spMk id="100" creationId="{063E84C0-C5FE-C638-CB83-0C6DC86F123A}"/>
          </ac:spMkLst>
        </pc:spChg>
        <pc:spChg chg="mod">
          <ac:chgData name="יהודה יונגשטין" userId="973c9d86b3a77211" providerId="LiveId" clId="{0EA018B3-1D58-452C-BCB0-19B38546FE49}" dt="2022-06-26T21:59:51.914" v="14409" actId="692"/>
          <ac:spMkLst>
            <pc:docMk/>
            <pc:sldMk cId="2393162859" sldId="262"/>
            <ac:spMk id="101" creationId="{3B3A0A28-3BA6-1CCC-7AD4-A236354F867B}"/>
          </ac:spMkLst>
        </pc:spChg>
        <pc:spChg chg="mod">
          <ac:chgData name="יהודה יונגשטין" userId="973c9d86b3a77211" providerId="LiveId" clId="{0EA018B3-1D58-452C-BCB0-19B38546FE49}" dt="2022-06-26T21:59:51.914" v="14409" actId="692"/>
          <ac:spMkLst>
            <pc:docMk/>
            <pc:sldMk cId="2393162859" sldId="262"/>
            <ac:spMk id="102" creationId="{9DA10AE0-76DC-AD18-9C4D-7099A9DE5748}"/>
          </ac:spMkLst>
        </pc:spChg>
        <pc:spChg chg="mod">
          <ac:chgData name="יהודה יונגשטין" userId="973c9d86b3a77211" providerId="LiveId" clId="{0EA018B3-1D58-452C-BCB0-19B38546FE49}" dt="2022-06-26T22:07:47.174" v="14471" actId="207"/>
          <ac:spMkLst>
            <pc:docMk/>
            <pc:sldMk cId="2393162859" sldId="262"/>
            <ac:spMk id="113" creationId="{BB01DC6D-AFA9-D007-69B8-E84D5B69ABC1}"/>
          </ac:spMkLst>
        </pc:spChg>
        <pc:spChg chg="mod">
          <ac:chgData name="יהודה יונגשטין" userId="973c9d86b3a77211" providerId="LiveId" clId="{0EA018B3-1D58-452C-BCB0-19B38546FE49}" dt="2022-06-26T22:07:47.174" v="14471" actId="207"/>
          <ac:spMkLst>
            <pc:docMk/>
            <pc:sldMk cId="2393162859" sldId="262"/>
            <ac:spMk id="114" creationId="{49AFE4DC-A54D-709D-7179-CA4E0D12FBB4}"/>
          </ac:spMkLst>
        </pc:spChg>
        <pc:spChg chg="mod">
          <ac:chgData name="יהודה יונגשטין" userId="973c9d86b3a77211" providerId="LiveId" clId="{0EA018B3-1D58-452C-BCB0-19B38546FE49}" dt="2022-06-26T22:02:18.189" v="14415" actId="207"/>
          <ac:spMkLst>
            <pc:docMk/>
            <pc:sldMk cId="2393162859" sldId="262"/>
            <ac:spMk id="119" creationId="{B1B62AB0-4B50-8D14-0E56-2C19024E5C41}"/>
          </ac:spMkLst>
        </pc:spChg>
        <pc:spChg chg="mod">
          <ac:chgData name="יהודה יונגשטין" userId="973c9d86b3a77211" providerId="LiveId" clId="{0EA018B3-1D58-452C-BCB0-19B38546FE49}" dt="2022-06-26T22:02:18.189" v="14415" actId="207"/>
          <ac:spMkLst>
            <pc:docMk/>
            <pc:sldMk cId="2393162859" sldId="262"/>
            <ac:spMk id="120" creationId="{1EAAD194-B544-0C09-1650-F8D88797F55B}"/>
          </ac:spMkLst>
        </pc:spChg>
        <pc:spChg chg="mod">
          <ac:chgData name="יהודה יונגשטין" userId="973c9d86b3a77211" providerId="LiveId" clId="{0EA018B3-1D58-452C-BCB0-19B38546FE49}" dt="2022-06-26T22:02:08.561" v="14413" actId="207"/>
          <ac:spMkLst>
            <pc:docMk/>
            <pc:sldMk cId="2393162859" sldId="262"/>
            <ac:spMk id="126" creationId="{3FF0383A-08C1-E7BA-9D22-8524F2C62FAA}"/>
          </ac:spMkLst>
        </pc:spChg>
        <pc:spChg chg="mod">
          <ac:chgData name="יהודה יונגשטין" userId="973c9d86b3a77211" providerId="LiveId" clId="{0EA018B3-1D58-452C-BCB0-19B38546FE49}" dt="2022-06-26T22:02:08.561" v="14413" actId="207"/>
          <ac:spMkLst>
            <pc:docMk/>
            <pc:sldMk cId="2393162859" sldId="262"/>
            <ac:spMk id="127" creationId="{DB2E9BA1-CC6E-BB7D-0CD3-0FAD04F92BA6}"/>
          </ac:spMkLst>
        </pc:spChg>
        <pc:spChg chg="mod">
          <ac:chgData name="יהודה יונגשטין" userId="973c9d86b3a77211" providerId="LiveId" clId="{0EA018B3-1D58-452C-BCB0-19B38546FE49}" dt="2022-06-26T22:02:02.362" v="14411" actId="2085"/>
          <ac:spMkLst>
            <pc:docMk/>
            <pc:sldMk cId="2393162859" sldId="262"/>
            <ac:spMk id="129" creationId="{5C77F47A-341B-43DE-64B6-504122D8C613}"/>
          </ac:spMkLst>
        </pc:spChg>
        <pc:spChg chg="mod">
          <ac:chgData name="יהודה יונגשטין" userId="973c9d86b3a77211" providerId="LiveId" clId="{0EA018B3-1D58-452C-BCB0-19B38546FE49}" dt="2022-06-26T22:05:20.812" v="14439" actId="207"/>
          <ac:spMkLst>
            <pc:docMk/>
            <pc:sldMk cId="2393162859" sldId="262"/>
            <ac:spMk id="131" creationId="{AE99F878-7F64-E243-C73A-36C167C60B8B}"/>
          </ac:spMkLst>
        </pc:spChg>
        <pc:spChg chg="mod">
          <ac:chgData name="יהודה יונגשטין" userId="973c9d86b3a77211" providerId="LiveId" clId="{0EA018B3-1D58-452C-BCB0-19B38546FE49}" dt="2022-06-26T22:02:25.281" v="14417" actId="207"/>
          <ac:spMkLst>
            <pc:docMk/>
            <pc:sldMk cId="2393162859" sldId="262"/>
            <ac:spMk id="134" creationId="{49571B3E-8AA6-6C1E-071A-6A0D55481047}"/>
          </ac:spMkLst>
        </pc:spChg>
        <pc:spChg chg="mod">
          <ac:chgData name="יהודה יונגשטין" userId="973c9d86b3a77211" providerId="LiveId" clId="{0EA018B3-1D58-452C-BCB0-19B38546FE49}" dt="2022-06-26T22:02:25.281" v="14417" actId="207"/>
          <ac:spMkLst>
            <pc:docMk/>
            <pc:sldMk cId="2393162859" sldId="262"/>
            <ac:spMk id="135" creationId="{E0B8EB4F-8D86-EDEA-78D7-1C0AC9F4D2C6}"/>
          </ac:spMkLst>
        </pc:spChg>
        <pc:spChg chg="mod">
          <ac:chgData name="יהודה יונגשטין" userId="973c9d86b3a77211" providerId="LiveId" clId="{0EA018B3-1D58-452C-BCB0-19B38546FE49}" dt="2022-06-26T22:02:02.362" v="14411" actId="2085"/>
          <ac:spMkLst>
            <pc:docMk/>
            <pc:sldMk cId="2393162859" sldId="262"/>
            <ac:spMk id="136" creationId="{508397B5-A4CF-201A-9D96-8BF6ABD906EA}"/>
          </ac:spMkLst>
        </pc:spChg>
        <pc:spChg chg="mod">
          <ac:chgData name="יהודה יונגשטין" userId="973c9d86b3a77211" providerId="LiveId" clId="{0EA018B3-1D58-452C-BCB0-19B38546FE49}" dt="2022-06-26T22:05:26.642" v="14440" actId="207"/>
          <ac:spMkLst>
            <pc:docMk/>
            <pc:sldMk cId="2393162859" sldId="262"/>
            <ac:spMk id="138" creationId="{74CEE237-B9BE-DFB6-56AB-246F6AF74C5B}"/>
          </ac:spMkLst>
        </pc:spChg>
        <pc:spChg chg="mod">
          <ac:chgData name="יהודה יונגשטין" userId="973c9d86b3a77211" providerId="LiveId" clId="{0EA018B3-1D58-452C-BCB0-19B38546FE49}" dt="2022-06-26T22:06:05.211" v="14444" actId="207"/>
          <ac:spMkLst>
            <pc:docMk/>
            <pc:sldMk cId="2393162859" sldId="262"/>
            <ac:spMk id="247" creationId="{18C4CA44-BC31-D3DB-95C5-EFF47B52B4CC}"/>
          </ac:spMkLst>
        </pc:spChg>
        <pc:spChg chg="mod">
          <ac:chgData name="יהודה יונגשטין" userId="973c9d86b3a77211" providerId="LiveId" clId="{0EA018B3-1D58-452C-BCB0-19B38546FE49}" dt="2022-06-26T22:06:30.445" v="14447" actId="207"/>
          <ac:spMkLst>
            <pc:docMk/>
            <pc:sldMk cId="2393162859" sldId="262"/>
            <ac:spMk id="258" creationId="{AECAEBC1-07BA-16AD-80F7-1C8B825E23B9}"/>
          </ac:spMkLst>
        </pc:spChg>
        <pc:spChg chg="mod">
          <ac:chgData name="יהודה יונגשטין" userId="973c9d86b3a77211" providerId="LiveId" clId="{0EA018B3-1D58-452C-BCB0-19B38546FE49}" dt="2022-06-26T22:06:24.193" v="14446" actId="207"/>
          <ac:spMkLst>
            <pc:docMk/>
            <pc:sldMk cId="2393162859" sldId="262"/>
            <ac:spMk id="273" creationId="{5193307C-2ADE-243D-ECBA-FDFA545C061C}"/>
          </ac:spMkLst>
        </pc:spChg>
        <pc:spChg chg="mod">
          <ac:chgData name="יהודה יונגשטין" userId="973c9d86b3a77211" providerId="LiveId" clId="{0EA018B3-1D58-452C-BCB0-19B38546FE49}" dt="2022-06-26T22:05:51.057" v="14442" actId="207"/>
          <ac:spMkLst>
            <pc:docMk/>
            <pc:sldMk cId="2393162859" sldId="262"/>
            <ac:spMk id="283" creationId="{CBB34EB1-C0E1-A9DA-9CE1-B1E19E193C5A}"/>
          </ac:spMkLst>
        </pc:spChg>
        <pc:spChg chg="mod">
          <ac:chgData name="יהודה יונגשטין" userId="973c9d86b3a77211" providerId="LiveId" clId="{0EA018B3-1D58-452C-BCB0-19B38546FE49}" dt="2022-06-26T22:05:04.972" v="14437" actId="207"/>
          <ac:spMkLst>
            <pc:docMk/>
            <pc:sldMk cId="2393162859" sldId="262"/>
            <ac:spMk id="290" creationId="{BAFAB2AD-5CB3-47A3-F348-6CB8D1685B58}"/>
          </ac:spMkLst>
        </pc:spChg>
        <pc:spChg chg="mod">
          <ac:chgData name="יהודה יונגשטין" userId="973c9d86b3a77211" providerId="LiveId" clId="{0EA018B3-1D58-452C-BCB0-19B38546FE49}" dt="2022-06-26T22:05:15.264" v="14438" actId="207"/>
          <ac:spMkLst>
            <pc:docMk/>
            <pc:sldMk cId="2393162859" sldId="262"/>
            <ac:spMk id="293" creationId="{B660B3AD-149B-C878-5785-CA3EACB7F4BE}"/>
          </ac:spMkLst>
        </pc:spChg>
        <pc:grpChg chg="mod">
          <ac:chgData name="יהודה יונגשטין" userId="973c9d86b3a77211" providerId="LiveId" clId="{0EA018B3-1D58-452C-BCB0-19B38546FE49}" dt="2022-06-26T22:07:00.838" v="14455" actId="1035"/>
          <ac:grpSpMkLst>
            <pc:docMk/>
            <pc:sldMk cId="2393162859" sldId="262"/>
            <ac:grpSpMk id="5" creationId="{594D01A2-9E82-B0B8-1283-12FBDFB2B033}"/>
          </ac:grpSpMkLst>
        </pc:grpChg>
        <pc:grpChg chg="mod">
          <ac:chgData name="יהודה יונגשטין" userId="973c9d86b3a77211" providerId="LiveId" clId="{0EA018B3-1D58-452C-BCB0-19B38546FE49}" dt="2022-06-26T22:02:08.561" v="14413" actId="207"/>
          <ac:grpSpMkLst>
            <pc:docMk/>
            <pc:sldMk cId="2393162859" sldId="262"/>
            <ac:grpSpMk id="14" creationId="{D3D93426-6E55-0762-C4E9-EF9987CEED03}"/>
          </ac:grpSpMkLst>
        </pc:grpChg>
        <pc:grpChg chg="mod">
          <ac:chgData name="יהודה יונגשטין" userId="973c9d86b3a77211" providerId="LiveId" clId="{0EA018B3-1D58-452C-BCB0-19B38546FE49}" dt="2022-06-26T22:07:08.306" v="14464" actId="1035"/>
          <ac:grpSpMkLst>
            <pc:docMk/>
            <pc:sldMk cId="2393162859" sldId="262"/>
            <ac:grpSpMk id="37" creationId="{73164244-A938-6748-4E34-A92216EC94CD}"/>
          </ac:grpSpMkLst>
        </pc:grpChg>
        <pc:grpChg chg="mod">
          <ac:chgData name="יהודה יונגשטין" userId="973c9d86b3a77211" providerId="LiveId" clId="{0EA018B3-1D58-452C-BCB0-19B38546FE49}" dt="2022-06-26T22:07:42.294" v="14470" actId="207"/>
          <ac:grpSpMkLst>
            <pc:docMk/>
            <pc:sldMk cId="2393162859" sldId="262"/>
            <ac:grpSpMk id="98" creationId="{275FE345-16A6-D4FC-EF73-B29E35799457}"/>
          </ac:grpSpMkLst>
        </pc:grpChg>
        <pc:grpChg chg="mod">
          <ac:chgData name="יהודה יונגשטין" userId="973c9d86b3a77211" providerId="LiveId" clId="{0EA018B3-1D58-452C-BCB0-19B38546FE49}" dt="2022-06-26T22:07:47.174" v="14471" actId="207"/>
          <ac:grpSpMkLst>
            <pc:docMk/>
            <pc:sldMk cId="2393162859" sldId="262"/>
            <ac:grpSpMk id="112" creationId="{367A41FB-5529-713E-C273-C18AC76E738A}"/>
          </ac:grpSpMkLst>
        </pc:grpChg>
        <pc:grpChg chg="mod">
          <ac:chgData name="יהודה יונגשטין" userId="973c9d86b3a77211" providerId="LiveId" clId="{0EA018B3-1D58-452C-BCB0-19B38546FE49}" dt="2022-06-26T22:06:55.024" v="14451" actId="1035"/>
          <ac:grpSpMkLst>
            <pc:docMk/>
            <pc:sldMk cId="2393162859" sldId="262"/>
            <ac:grpSpMk id="128" creationId="{21844D0C-449B-86FF-4C87-C464D6C8DC5C}"/>
          </ac:grpSpMkLst>
        </pc:grpChg>
        <pc:grpChg chg="mod">
          <ac:chgData name="יהודה יונגשטין" userId="973c9d86b3a77211" providerId="LiveId" clId="{0EA018B3-1D58-452C-BCB0-19B38546FE49}" dt="2022-06-26T22:02:25.281" v="14417" actId="207"/>
          <ac:grpSpMkLst>
            <pc:docMk/>
            <pc:sldMk cId="2393162859" sldId="262"/>
            <ac:grpSpMk id="133" creationId="{A624D33C-F5EE-D33D-21AE-D3B9C4088A89}"/>
          </ac:grpSpMkLst>
        </pc:grpChg>
        <pc:grpChg chg="mod">
          <ac:chgData name="יהודה יונגשטין" userId="973c9d86b3a77211" providerId="LiveId" clId="{0EA018B3-1D58-452C-BCB0-19B38546FE49}" dt="2022-06-26T22:07:15.664" v="14468" actId="1035"/>
          <ac:grpSpMkLst>
            <pc:docMk/>
            <pc:sldMk cId="2393162859" sldId="262"/>
            <ac:grpSpMk id="256" creationId="{A286499B-0659-2509-E6FC-184F61ADCE42}"/>
          </ac:grpSpMkLst>
        </pc:grpChg>
        <pc:picChg chg="del mod">
          <ac:chgData name="יהודה יונגשטין" userId="973c9d86b3a77211" providerId="LiveId" clId="{0EA018B3-1D58-452C-BCB0-19B38546FE49}" dt="2022-06-26T22:13:28.729" v="14479" actId="478"/>
          <ac:picMkLst>
            <pc:docMk/>
            <pc:sldMk cId="2393162859" sldId="262"/>
            <ac:picMk id="3" creationId="{EAEC7670-E332-8A11-C5FD-775210401675}"/>
          </ac:picMkLst>
        </pc:picChg>
        <pc:picChg chg="del">
          <ac:chgData name="יהודה יונגשטין" userId="973c9d86b3a77211" providerId="LiveId" clId="{0EA018B3-1D58-452C-BCB0-19B38546FE49}" dt="2022-06-26T22:13:28.729" v="14479" actId="478"/>
          <ac:picMkLst>
            <pc:docMk/>
            <pc:sldMk cId="2393162859" sldId="262"/>
            <ac:picMk id="6" creationId="{85BC88DF-6CB5-3DE4-5C39-D19E4F6E70C9}"/>
          </ac:picMkLst>
        </pc:picChg>
        <pc:picChg chg="add del mod">
          <ac:chgData name="יהודה יונגשטין" userId="973c9d86b3a77211" providerId="LiveId" clId="{0EA018B3-1D58-452C-BCB0-19B38546FE49}" dt="2022-06-26T22:13:28.729" v="14479" actId="478"/>
          <ac:picMkLst>
            <pc:docMk/>
            <pc:sldMk cId="2393162859" sldId="262"/>
            <ac:picMk id="12" creationId="{5B48507F-6786-9020-94CB-59247BCFFE13}"/>
          </ac:picMkLst>
        </pc:picChg>
        <pc:picChg chg="del">
          <ac:chgData name="יהודה יונגשטין" userId="973c9d86b3a77211" providerId="LiveId" clId="{0EA018B3-1D58-452C-BCB0-19B38546FE49}" dt="2022-06-26T22:13:28.729" v="14479" actId="478"/>
          <ac:picMkLst>
            <pc:docMk/>
            <pc:sldMk cId="2393162859" sldId="262"/>
            <ac:picMk id="21" creationId="{7E3F3775-0062-6760-E1B7-3A518AEE8435}"/>
          </ac:picMkLst>
        </pc:picChg>
        <pc:picChg chg="del">
          <ac:chgData name="יהודה יונגשטין" userId="973c9d86b3a77211" providerId="LiveId" clId="{0EA018B3-1D58-452C-BCB0-19B38546FE49}" dt="2022-06-26T22:13:28.729" v="14479" actId="478"/>
          <ac:picMkLst>
            <pc:docMk/>
            <pc:sldMk cId="2393162859" sldId="262"/>
            <ac:picMk id="22" creationId="{27630AC5-90B9-C1E4-1E93-C702C08BA67C}"/>
          </ac:picMkLst>
        </pc:picChg>
        <pc:picChg chg="del">
          <ac:chgData name="יהודה יונגשטין" userId="973c9d86b3a77211" providerId="LiveId" clId="{0EA018B3-1D58-452C-BCB0-19B38546FE49}" dt="2022-06-26T22:13:28.729" v="14479" actId="478"/>
          <ac:picMkLst>
            <pc:docMk/>
            <pc:sldMk cId="2393162859" sldId="262"/>
            <ac:picMk id="39" creationId="{2E98730E-5330-FB01-0E85-62A328BB2EBF}"/>
          </ac:picMkLst>
        </pc:picChg>
        <pc:picChg chg="del mod">
          <ac:chgData name="יהודה יונגשטין" userId="973c9d86b3a77211" providerId="LiveId" clId="{0EA018B3-1D58-452C-BCB0-19B38546FE49}" dt="2022-06-26T22:13:28.729" v="14479" actId="478"/>
          <ac:picMkLst>
            <pc:docMk/>
            <pc:sldMk cId="2393162859" sldId="262"/>
            <ac:picMk id="141" creationId="{5318B3BD-0B94-A87C-43ED-FA5D0A6458B5}"/>
          </ac:picMkLst>
        </pc:picChg>
        <pc:picChg chg="mod">
          <ac:chgData name="יהודה יונגשטין" userId="973c9d86b3a77211" providerId="LiveId" clId="{0EA018B3-1D58-452C-BCB0-19B38546FE49}" dt="2022-06-26T22:03:52.998" v="14427" actId="1076"/>
          <ac:picMkLst>
            <pc:docMk/>
            <pc:sldMk cId="2393162859" sldId="262"/>
            <ac:picMk id="292" creationId="{7B371E2E-DDB2-7450-C16D-692F4855556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88AE429C-784F-45A6-990C-F8E2500A1CA9}" type="datetimeFigureOut">
              <a:rPr lang="en-US" smtClean="0"/>
              <a:t>6/25/2023</a:t>
            </a:fld>
            <a:endParaRPr lang="en-US"/>
          </a:p>
        </p:txBody>
      </p:sp>
      <p:sp>
        <p:nvSpPr>
          <p:cNvPr id="4" name="מציין מיקום של תמונת שקופית 3"/>
          <p:cNvSpPr>
            <a:spLocks noGrp="1" noRot="1" noChangeAspect="1"/>
          </p:cNvSpPr>
          <p:nvPr>
            <p:ph type="sldImg" idx="2"/>
          </p:nvPr>
        </p:nvSpPr>
        <p:spPr>
          <a:xfrm>
            <a:off x="2308225" y="1143000"/>
            <a:ext cx="224155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09163B7B-48EF-4979-8BB8-FE9D68FA75F8}" type="slidenum">
              <a:rPr lang="en-US" smtClean="0"/>
              <a:t>‹#›</a:t>
            </a:fld>
            <a:endParaRPr lang="en-US"/>
          </a:p>
        </p:txBody>
      </p:sp>
    </p:spTree>
    <p:extLst>
      <p:ext uri="{BB962C8B-B14F-4D97-AF65-F5344CB8AC3E}">
        <p14:creationId xmlns:p14="http://schemas.microsoft.com/office/powerpoint/2010/main" val="1989580105"/>
      </p:ext>
    </p:extLst>
  </p:cSld>
  <p:clrMap bg1="lt1" tx1="dk1" bg2="lt2" tx2="dk2" accent1="accent1" accent2="accent2" accent3="accent3" accent4="accent4" accent5="accent5" accent6="accent6" hlink="hlink" folHlink="folHlink"/>
  <p:notesStyle>
    <a:lvl1pPr marL="0" algn="r" defTabSz="3282910" rtl="1" eaLnBrk="1" latinLnBrk="0" hangingPunct="1">
      <a:defRPr sz="4308" kern="1200">
        <a:solidFill>
          <a:schemeClr val="tx1"/>
        </a:solidFill>
        <a:latin typeface="+mn-lt"/>
        <a:ea typeface="+mn-ea"/>
        <a:cs typeface="+mn-cs"/>
      </a:defRPr>
    </a:lvl1pPr>
    <a:lvl2pPr marL="1641455" algn="r" defTabSz="3282910" rtl="1" eaLnBrk="1" latinLnBrk="0" hangingPunct="1">
      <a:defRPr sz="4308" kern="1200">
        <a:solidFill>
          <a:schemeClr val="tx1"/>
        </a:solidFill>
        <a:latin typeface="+mn-lt"/>
        <a:ea typeface="+mn-ea"/>
        <a:cs typeface="+mn-cs"/>
      </a:defRPr>
    </a:lvl2pPr>
    <a:lvl3pPr marL="3282910" algn="r" defTabSz="3282910" rtl="1" eaLnBrk="1" latinLnBrk="0" hangingPunct="1">
      <a:defRPr sz="4308" kern="1200">
        <a:solidFill>
          <a:schemeClr val="tx1"/>
        </a:solidFill>
        <a:latin typeface="+mn-lt"/>
        <a:ea typeface="+mn-ea"/>
        <a:cs typeface="+mn-cs"/>
      </a:defRPr>
    </a:lvl3pPr>
    <a:lvl4pPr marL="4924365" algn="r" defTabSz="3282910" rtl="1" eaLnBrk="1" latinLnBrk="0" hangingPunct="1">
      <a:defRPr sz="4308" kern="1200">
        <a:solidFill>
          <a:schemeClr val="tx1"/>
        </a:solidFill>
        <a:latin typeface="+mn-lt"/>
        <a:ea typeface="+mn-ea"/>
        <a:cs typeface="+mn-cs"/>
      </a:defRPr>
    </a:lvl4pPr>
    <a:lvl5pPr marL="6565820" algn="r" defTabSz="3282910" rtl="1" eaLnBrk="1" latinLnBrk="0" hangingPunct="1">
      <a:defRPr sz="4308" kern="1200">
        <a:solidFill>
          <a:schemeClr val="tx1"/>
        </a:solidFill>
        <a:latin typeface="+mn-lt"/>
        <a:ea typeface="+mn-ea"/>
        <a:cs typeface="+mn-cs"/>
      </a:defRPr>
    </a:lvl5pPr>
    <a:lvl6pPr marL="8207274" algn="r" defTabSz="3282910" rtl="1" eaLnBrk="1" latinLnBrk="0" hangingPunct="1">
      <a:defRPr sz="4308" kern="1200">
        <a:solidFill>
          <a:schemeClr val="tx1"/>
        </a:solidFill>
        <a:latin typeface="+mn-lt"/>
        <a:ea typeface="+mn-ea"/>
        <a:cs typeface="+mn-cs"/>
      </a:defRPr>
    </a:lvl6pPr>
    <a:lvl7pPr marL="9848729" algn="r" defTabSz="3282910" rtl="1" eaLnBrk="1" latinLnBrk="0" hangingPunct="1">
      <a:defRPr sz="4308" kern="1200">
        <a:solidFill>
          <a:schemeClr val="tx1"/>
        </a:solidFill>
        <a:latin typeface="+mn-lt"/>
        <a:ea typeface="+mn-ea"/>
        <a:cs typeface="+mn-cs"/>
      </a:defRPr>
    </a:lvl7pPr>
    <a:lvl8pPr marL="11490184" algn="r" defTabSz="3282910" rtl="1" eaLnBrk="1" latinLnBrk="0" hangingPunct="1">
      <a:defRPr sz="4308" kern="1200">
        <a:solidFill>
          <a:schemeClr val="tx1"/>
        </a:solidFill>
        <a:latin typeface="+mn-lt"/>
        <a:ea typeface="+mn-ea"/>
        <a:cs typeface="+mn-cs"/>
      </a:defRPr>
    </a:lvl8pPr>
    <a:lvl9pPr marL="13131640" algn="r" defTabSz="3282910" rtl="1" eaLnBrk="1" latinLnBrk="0" hangingPunct="1">
      <a:defRPr sz="43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8225" y="1143000"/>
            <a:ext cx="2241550" cy="3086100"/>
          </a:xfrm>
        </p:spPr>
      </p:sp>
      <p:sp>
        <p:nvSpPr>
          <p:cNvPr id="3" name="Notes Placeholder 2"/>
          <p:cNvSpPr>
            <a:spLocks noGrp="1"/>
          </p:cNvSpPr>
          <p:nvPr>
            <p:ph type="body" idx="1"/>
          </p:nvPr>
        </p:nvSpPr>
        <p:spPr/>
        <p:txBody>
          <a:bodyPr/>
          <a:lstStyle/>
          <a:p>
            <a:endParaRPr lang="he-IL" dirty="0"/>
          </a:p>
        </p:txBody>
      </p:sp>
      <p:sp>
        <p:nvSpPr>
          <p:cNvPr id="4" name="Slide Number Placeholder 3"/>
          <p:cNvSpPr>
            <a:spLocks noGrp="1"/>
          </p:cNvSpPr>
          <p:nvPr>
            <p:ph type="sldNum" sz="quarter" idx="5"/>
          </p:nvPr>
        </p:nvSpPr>
        <p:spPr/>
        <p:txBody>
          <a:bodyPr/>
          <a:lstStyle/>
          <a:p>
            <a:fld id="{09163B7B-48EF-4979-8BB8-FE9D68FA75F8}" type="slidenum">
              <a:rPr lang="en-US" smtClean="0"/>
              <a:t>1</a:t>
            </a:fld>
            <a:endParaRPr lang="en-US"/>
          </a:p>
        </p:txBody>
      </p:sp>
    </p:spTree>
    <p:extLst>
      <p:ext uri="{BB962C8B-B14F-4D97-AF65-F5344CB8AC3E}">
        <p14:creationId xmlns:p14="http://schemas.microsoft.com/office/powerpoint/2010/main" val="174246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60032" y="6480867"/>
            <a:ext cx="24480361" cy="13786732"/>
          </a:xfrm>
        </p:spPr>
        <p:txBody>
          <a:bodyPr anchor="b"/>
          <a:lstStyle>
            <a:lvl1pPr algn="ctr">
              <a:defRPr sz="18898"/>
            </a:lvl1pPr>
          </a:lstStyle>
          <a:p>
            <a:r>
              <a:rPr lang="en-US"/>
              <a:t>Click to edit Master title style</a:t>
            </a:r>
            <a:endParaRPr lang="en-US" dirty="0"/>
          </a:p>
        </p:txBody>
      </p:sp>
      <p:sp>
        <p:nvSpPr>
          <p:cNvPr id="3" name="Subtitle 2"/>
          <p:cNvSpPr>
            <a:spLocks noGrp="1"/>
          </p:cNvSpPr>
          <p:nvPr>
            <p:ph type="subTitle" idx="1"/>
          </p:nvPr>
        </p:nvSpPr>
        <p:spPr>
          <a:xfrm>
            <a:off x="3600053" y="20799268"/>
            <a:ext cx="21600319" cy="9560876"/>
          </a:xfrm>
        </p:spPr>
        <p:txBody>
          <a:bodyPr/>
          <a:lstStyle>
            <a:lvl1pPr marL="0" indent="0" algn="ctr">
              <a:buNone/>
              <a:defRPr sz="7559"/>
            </a:lvl1pPr>
            <a:lvl2pPr marL="1440043" indent="0" algn="ctr">
              <a:buNone/>
              <a:defRPr sz="6299"/>
            </a:lvl2pPr>
            <a:lvl3pPr marL="2880086" indent="0" algn="ctr">
              <a:buNone/>
              <a:defRPr sz="5669"/>
            </a:lvl3pPr>
            <a:lvl4pPr marL="4320129" indent="0" algn="ctr">
              <a:buNone/>
              <a:defRPr sz="5040"/>
            </a:lvl4pPr>
            <a:lvl5pPr marL="5760171" indent="0" algn="ctr">
              <a:buNone/>
              <a:defRPr sz="5040"/>
            </a:lvl5pPr>
            <a:lvl6pPr marL="7200214" indent="0" algn="ctr">
              <a:buNone/>
              <a:defRPr sz="5040"/>
            </a:lvl6pPr>
            <a:lvl7pPr marL="8640257" indent="0" algn="ctr">
              <a:buNone/>
              <a:defRPr sz="5040"/>
            </a:lvl7pPr>
            <a:lvl8pPr marL="10080300" indent="0" algn="ctr">
              <a:buNone/>
              <a:defRPr sz="5040"/>
            </a:lvl8pPr>
            <a:lvl9pPr marL="11520343" indent="0" algn="ctr">
              <a:buNone/>
              <a:defRPr sz="50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AE7A2A6-EE88-4B7E-930C-F8856977F8A0}"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315259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E7A2A6-EE88-4B7E-930C-F8856977F8A0}"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3060192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610306" y="2108343"/>
            <a:ext cx="6210092" cy="335593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980031" y="2108343"/>
            <a:ext cx="18270270" cy="335593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E7A2A6-EE88-4B7E-930C-F8856977F8A0}"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2156971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E7A2A6-EE88-4B7E-930C-F8856977F8A0}"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1050071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65030" y="9872559"/>
            <a:ext cx="24840367" cy="16472575"/>
          </a:xfrm>
        </p:spPr>
        <p:txBody>
          <a:bodyPr anchor="b"/>
          <a:lstStyle>
            <a:lvl1pPr>
              <a:defRPr sz="18898"/>
            </a:lvl1pPr>
          </a:lstStyle>
          <a:p>
            <a:r>
              <a:rPr lang="en-US"/>
              <a:t>Click to edit Master title style</a:t>
            </a:r>
            <a:endParaRPr lang="en-US" dirty="0"/>
          </a:p>
        </p:txBody>
      </p:sp>
      <p:sp>
        <p:nvSpPr>
          <p:cNvPr id="3" name="Text Placeholder 2"/>
          <p:cNvSpPr>
            <a:spLocks noGrp="1"/>
          </p:cNvSpPr>
          <p:nvPr>
            <p:ph type="body" idx="1"/>
          </p:nvPr>
        </p:nvSpPr>
        <p:spPr>
          <a:xfrm>
            <a:off x="1965030" y="26500971"/>
            <a:ext cx="24840367" cy="8662538"/>
          </a:xfrm>
        </p:spPr>
        <p:txBody>
          <a:bodyPr/>
          <a:lstStyle>
            <a:lvl1pPr marL="0" indent="0">
              <a:buNone/>
              <a:defRPr sz="7559">
                <a:solidFill>
                  <a:schemeClr val="tx1"/>
                </a:solidFill>
              </a:defRPr>
            </a:lvl1pPr>
            <a:lvl2pPr marL="1440043" indent="0">
              <a:buNone/>
              <a:defRPr sz="6299">
                <a:solidFill>
                  <a:schemeClr val="tx1">
                    <a:tint val="75000"/>
                  </a:schemeClr>
                </a:solidFill>
              </a:defRPr>
            </a:lvl2pPr>
            <a:lvl3pPr marL="2880086" indent="0">
              <a:buNone/>
              <a:defRPr sz="5669">
                <a:solidFill>
                  <a:schemeClr val="tx1">
                    <a:tint val="75000"/>
                  </a:schemeClr>
                </a:solidFill>
              </a:defRPr>
            </a:lvl3pPr>
            <a:lvl4pPr marL="4320129" indent="0">
              <a:buNone/>
              <a:defRPr sz="5040">
                <a:solidFill>
                  <a:schemeClr val="tx1">
                    <a:tint val="75000"/>
                  </a:schemeClr>
                </a:solidFill>
              </a:defRPr>
            </a:lvl4pPr>
            <a:lvl5pPr marL="5760171" indent="0">
              <a:buNone/>
              <a:defRPr sz="5040">
                <a:solidFill>
                  <a:schemeClr val="tx1">
                    <a:tint val="75000"/>
                  </a:schemeClr>
                </a:solidFill>
              </a:defRPr>
            </a:lvl5pPr>
            <a:lvl6pPr marL="7200214" indent="0">
              <a:buNone/>
              <a:defRPr sz="5040">
                <a:solidFill>
                  <a:schemeClr val="tx1">
                    <a:tint val="75000"/>
                  </a:schemeClr>
                </a:solidFill>
              </a:defRPr>
            </a:lvl6pPr>
            <a:lvl7pPr marL="8640257" indent="0">
              <a:buNone/>
              <a:defRPr sz="5040">
                <a:solidFill>
                  <a:schemeClr val="tx1">
                    <a:tint val="75000"/>
                  </a:schemeClr>
                </a:solidFill>
              </a:defRPr>
            </a:lvl7pPr>
            <a:lvl8pPr marL="10080300" indent="0">
              <a:buNone/>
              <a:defRPr sz="5040">
                <a:solidFill>
                  <a:schemeClr val="tx1">
                    <a:tint val="75000"/>
                  </a:schemeClr>
                </a:solidFill>
              </a:defRPr>
            </a:lvl8pPr>
            <a:lvl9pPr marL="11520343" indent="0">
              <a:buNone/>
              <a:defRPr sz="50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E7A2A6-EE88-4B7E-930C-F8856977F8A0}" type="datetimeFigureOut">
              <a:rPr lang="en-US" smtClean="0"/>
              <a:t>6/25/2023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3118914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80029" y="10541716"/>
            <a:ext cx="12240181" cy="251259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580215" y="10541716"/>
            <a:ext cx="12240181" cy="251259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AE7A2A6-EE88-4B7E-930C-F8856977F8A0}" type="datetimeFigureOut">
              <a:rPr lang="en-US" smtClean="0"/>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2340034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83780" y="2108352"/>
            <a:ext cx="24840367" cy="765420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983784" y="9707549"/>
            <a:ext cx="12183928" cy="4757520"/>
          </a:xfrm>
        </p:spPr>
        <p:txBody>
          <a:bodyPr anchor="b"/>
          <a:lstStyle>
            <a:lvl1pPr marL="0" indent="0">
              <a:buNone/>
              <a:defRPr sz="7559" b="1"/>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en-US"/>
              <a:t>Click to edit Master text styles</a:t>
            </a:r>
          </a:p>
        </p:txBody>
      </p:sp>
      <p:sp>
        <p:nvSpPr>
          <p:cNvPr id="4" name="Content Placeholder 3"/>
          <p:cNvSpPr>
            <a:spLocks noGrp="1"/>
          </p:cNvSpPr>
          <p:nvPr>
            <p:ph sz="half" idx="2"/>
          </p:nvPr>
        </p:nvSpPr>
        <p:spPr>
          <a:xfrm>
            <a:off x="1983784" y="14465069"/>
            <a:ext cx="12183928" cy="21275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580217" y="9707549"/>
            <a:ext cx="12243932" cy="4757520"/>
          </a:xfrm>
        </p:spPr>
        <p:txBody>
          <a:bodyPr anchor="b"/>
          <a:lstStyle>
            <a:lvl1pPr marL="0" indent="0">
              <a:buNone/>
              <a:defRPr sz="7559" b="1"/>
            </a:lvl1pPr>
            <a:lvl2pPr marL="1440043" indent="0">
              <a:buNone/>
              <a:defRPr sz="6299" b="1"/>
            </a:lvl2pPr>
            <a:lvl3pPr marL="2880086" indent="0">
              <a:buNone/>
              <a:defRPr sz="5669" b="1"/>
            </a:lvl3pPr>
            <a:lvl4pPr marL="4320129" indent="0">
              <a:buNone/>
              <a:defRPr sz="5040" b="1"/>
            </a:lvl4pPr>
            <a:lvl5pPr marL="5760171" indent="0">
              <a:buNone/>
              <a:defRPr sz="5040" b="1"/>
            </a:lvl5pPr>
            <a:lvl6pPr marL="7200214" indent="0">
              <a:buNone/>
              <a:defRPr sz="5040" b="1"/>
            </a:lvl6pPr>
            <a:lvl7pPr marL="8640257" indent="0">
              <a:buNone/>
              <a:defRPr sz="5040" b="1"/>
            </a:lvl7pPr>
            <a:lvl8pPr marL="10080300" indent="0">
              <a:buNone/>
              <a:defRPr sz="5040" b="1"/>
            </a:lvl8pPr>
            <a:lvl9pPr marL="11520343" indent="0">
              <a:buNone/>
              <a:defRPr sz="5040" b="1"/>
            </a:lvl9pPr>
          </a:lstStyle>
          <a:p>
            <a:pPr lvl="0"/>
            <a:r>
              <a:rPr lang="en-US"/>
              <a:t>Click to edit Master text styles</a:t>
            </a:r>
          </a:p>
        </p:txBody>
      </p:sp>
      <p:sp>
        <p:nvSpPr>
          <p:cNvPr id="6" name="Content Placeholder 5"/>
          <p:cNvSpPr>
            <a:spLocks noGrp="1"/>
          </p:cNvSpPr>
          <p:nvPr>
            <p:ph sz="quarter" idx="4"/>
          </p:nvPr>
        </p:nvSpPr>
        <p:spPr>
          <a:xfrm>
            <a:off x="14580217" y="14465069"/>
            <a:ext cx="12243932" cy="21275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AE7A2A6-EE88-4B7E-930C-F8856977F8A0}" type="datetimeFigureOut">
              <a:rPr lang="en-US" smtClean="0"/>
              <a:t>6/25/2023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503108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AE7A2A6-EE88-4B7E-930C-F8856977F8A0}" type="datetimeFigureOut">
              <a:rPr lang="en-US" smtClean="0"/>
              <a:t>6/25/2023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4186251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E7A2A6-EE88-4B7E-930C-F8856977F8A0}" type="datetimeFigureOut">
              <a:rPr lang="en-US" smtClean="0"/>
              <a:t>6/25/2023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3785108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780" y="2640012"/>
            <a:ext cx="9288887" cy="9240044"/>
          </a:xfrm>
        </p:spPr>
        <p:txBody>
          <a:bodyPr anchor="b"/>
          <a:lstStyle>
            <a:lvl1pPr>
              <a:defRPr sz="10079"/>
            </a:lvl1pPr>
          </a:lstStyle>
          <a:p>
            <a:r>
              <a:rPr lang="en-US"/>
              <a:t>Click to edit Master title style</a:t>
            </a:r>
            <a:endParaRPr lang="en-US" dirty="0"/>
          </a:p>
        </p:txBody>
      </p:sp>
      <p:sp>
        <p:nvSpPr>
          <p:cNvPr id="3" name="Content Placeholder 2"/>
          <p:cNvSpPr>
            <a:spLocks noGrp="1"/>
          </p:cNvSpPr>
          <p:nvPr>
            <p:ph idx="1"/>
          </p:nvPr>
        </p:nvSpPr>
        <p:spPr>
          <a:xfrm>
            <a:off x="12243932" y="5701703"/>
            <a:ext cx="14580215" cy="28141800"/>
          </a:xfrm>
        </p:spPr>
        <p:txBody>
          <a:bodyPr/>
          <a:lstStyle>
            <a:lvl1pPr>
              <a:defRPr sz="10079"/>
            </a:lvl1pPr>
            <a:lvl2pPr>
              <a:defRPr sz="8819"/>
            </a:lvl2pPr>
            <a:lvl3pPr>
              <a:defRPr sz="7559"/>
            </a:lvl3pPr>
            <a:lvl4pPr>
              <a:defRPr sz="6299"/>
            </a:lvl4pPr>
            <a:lvl5pPr>
              <a:defRPr sz="6299"/>
            </a:lvl5pPr>
            <a:lvl6pPr>
              <a:defRPr sz="6299"/>
            </a:lvl6pPr>
            <a:lvl7pPr>
              <a:defRPr sz="6299"/>
            </a:lvl7pPr>
            <a:lvl8pPr>
              <a:defRPr sz="6299"/>
            </a:lvl8pPr>
            <a:lvl9pPr>
              <a:defRPr sz="62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83780" y="11880056"/>
            <a:ext cx="9288887" cy="22009274"/>
          </a:xfrm>
        </p:spPr>
        <p:txBody>
          <a:bodyPr/>
          <a:lstStyle>
            <a:lvl1pPr marL="0" indent="0">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2AE7A2A6-EE88-4B7E-930C-F8856977F8A0}" type="datetimeFigureOut">
              <a:rPr lang="en-US" smtClean="0"/>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1220807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83780" y="2640012"/>
            <a:ext cx="9288887" cy="9240044"/>
          </a:xfrm>
        </p:spPr>
        <p:txBody>
          <a:bodyPr anchor="b"/>
          <a:lstStyle>
            <a:lvl1pPr>
              <a:defRPr sz="10079"/>
            </a:lvl1pPr>
          </a:lstStyle>
          <a:p>
            <a:r>
              <a:rPr lang="en-US"/>
              <a:t>Click to edit Master title style</a:t>
            </a:r>
            <a:endParaRPr lang="en-US" dirty="0"/>
          </a:p>
        </p:txBody>
      </p:sp>
      <p:sp>
        <p:nvSpPr>
          <p:cNvPr id="3" name="Picture Placeholder 2"/>
          <p:cNvSpPr>
            <a:spLocks noGrp="1" noChangeAspect="1"/>
          </p:cNvSpPr>
          <p:nvPr>
            <p:ph type="pic" idx="1"/>
          </p:nvPr>
        </p:nvSpPr>
        <p:spPr>
          <a:xfrm>
            <a:off x="12243932" y="5701703"/>
            <a:ext cx="14580215" cy="28141800"/>
          </a:xfrm>
        </p:spPr>
        <p:txBody>
          <a:bodyPr anchor="t"/>
          <a:lstStyle>
            <a:lvl1pPr marL="0" indent="0">
              <a:buNone/>
              <a:defRPr sz="10079"/>
            </a:lvl1pPr>
            <a:lvl2pPr marL="1440043" indent="0">
              <a:buNone/>
              <a:defRPr sz="8819"/>
            </a:lvl2pPr>
            <a:lvl3pPr marL="2880086" indent="0">
              <a:buNone/>
              <a:defRPr sz="7559"/>
            </a:lvl3pPr>
            <a:lvl4pPr marL="4320129" indent="0">
              <a:buNone/>
              <a:defRPr sz="6299"/>
            </a:lvl4pPr>
            <a:lvl5pPr marL="5760171" indent="0">
              <a:buNone/>
              <a:defRPr sz="6299"/>
            </a:lvl5pPr>
            <a:lvl6pPr marL="7200214" indent="0">
              <a:buNone/>
              <a:defRPr sz="6299"/>
            </a:lvl6pPr>
            <a:lvl7pPr marL="8640257" indent="0">
              <a:buNone/>
              <a:defRPr sz="6299"/>
            </a:lvl7pPr>
            <a:lvl8pPr marL="10080300" indent="0">
              <a:buNone/>
              <a:defRPr sz="6299"/>
            </a:lvl8pPr>
            <a:lvl9pPr marL="11520343" indent="0">
              <a:buNone/>
              <a:defRPr sz="6299"/>
            </a:lvl9pPr>
          </a:lstStyle>
          <a:p>
            <a:r>
              <a:rPr lang="en-US"/>
              <a:t>Click icon to add picture</a:t>
            </a:r>
            <a:endParaRPr lang="en-US" dirty="0"/>
          </a:p>
        </p:txBody>
      </p:sp>
      <p:sp>
        <p:nvSpPr>
          <p:cNvPr id="4" name="Text Placeholder 3"/>
          <p:cNvSpPr>
            <a:spLocks noGrp="1"/>
          </p:cNvSpPr>
          <p:nvPr>
            <p:ph type="body" sz="half" idx="2"/>
          </p:nvPr>
        </p:nvSpPr>
        <p:spPr>
          <a:xfrm>
            <a:off x="1983780" y="11880056"/>
            <a:ext cx="9288887" cy="22009274"/>
          </a:xfrm>
        </p:spPr>
        <p:txBody>
          <a:bodyPr/>
          <a:lstStyle>
            <a:lvl1pPr marL="0" indent="0">
              <a:buNone/>
              <a:defRPr sz="5040"/>
            </a:lvl1pPr>
            <a:lvl2pPr marL="1440043" indent="0">
              <a:buNone/>
              <a:defRPr sz="4410"/>
            </a:lvl2pPr>
            <a:lvl3pPr marL="2880086" indent="0">
              <a:buNone/>
              <a:defRPr sz="3780"/>
            </a:lvl3pPr>
            <a:lvl4pPr marL="4320129" indent="0">
              <a:buNone/>
              <a:defRPr sz="3150"/>
            </a:lvl4pPr>
            <a:lvl5pPr marL="5760171" indent="0">
              <a:buNone/>
              <a:defRPr sz="3150"/>
            </a:lvl5pPr>
            <a:lvl6pPr marL="7200214" indent="0">
              <a:buNone/>
              <a:defRPr sz="3150"/>
            </a:lvl6pPr>
            <a:lvl7pPr marL="8640257" indent="0">
              <a:buNone/>
              <a:defRPr sz="3150"/>
            </a:lvl7pPr>
            <a:lvl8pPr marL="10080300" indent="0">
              <a:buNone/>
              <a:defRPr sz="3150"/>
            </a:lvl8pPr>
            <a:lvl9pPr marL="11520343" indent="0">
              <a:buNone/>
              <a:defRPr sz="3150"/>
            </a:lvl9pPr>
          </a:lstStyle>
          <a:p>
            <a:pPr lvl="0"/>
            <a:r>
              <a:rPr lang="en-US"/>
              <a:t>Click to edit Master text styles</a:t>
            </a:r>
          </a:p>
        </p:txBody>
      </p:sp>
      <p:sp>
        <p:nvSpPr>
          <p:cNvPr id="5" name="Date Placeholder 4"/>
          <p:cNvSpPr>
            <a:spLocks noGrp="1"/>
          </p:cNvSpPr>
          <p:nvPr>
            <p:ph type="dt" sz="half" idx="10"/>
          </p:nvPr>
        </p:nvSpPr>
        <p:spPr/>
        <p:txBody>
          <a:bodyPr/>
          <a:lstStyle/>
          <a:p>
            <a:fld id="{2AE7A2A6-EE88-4B7E-930C-F8856977F8A0}" type="datetimeFigureOut">
              <a:rPr lang="en-US" smtClean="0"/>
              <a:t>6/25/2023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AD8339-A0D1-40C1-B82C-3E8251895E9F}" type="slidenum">
              <a:rPr lang="en-US" smtClean="0"/>
              <a:t>‹#›</a:t>
            </a:fld>
            <a:endParaRPr lang="en-US"/>
          </a:p>
        </p:txBody>
      </p:sp>
    </p:spTree>
    <p:extLst>
      <p:ext uri="{BB962C8B-B14F-4D97-AF65-F5344CB8AC3E}">
        <p14:creationId xmlns:p14="http://schemas.microsoft.com/office/powerpoint/2010/main" val="1378956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0029" y="2108352"/>
            <a:ext cx="24840367" cy="765420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980029" y="10541716"/>
            <a:ext cx="24840367" cy="251259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980029" y="36703516"/>
            <a:ext cx="6480096" cy="2108343"/>
          </a:xfrm>
          <a:prstGeom prst="rect">
            <a:avLst/>
          </a:prstGeom>
        </p:spPr>
        <p:txBody>
          <a:bodyPr vert="horz" lIns="91440" tIns="45720" rIns="91440" bIns="45720" rtlCol="0" anchor="ctr"/>
          <a:lstStyle>
            <a:lvl1pPr algn="l">
              <a:defRPr sz="3780">
                <a:solidFill>
                  <a:schemeClr val="tx1">
                    <a:tint val="75000"/>
                  </a:schemeClr>
                </a:solidFill>
              </a:defRPr>
            </a:lvl1pPr>
          </a:lstStyle>
          <a:p>
            <a:fld id="{2AE7A2A6-EE88-4B7E-930C-F8856977F8A0}" type="datetimeFigureOut">
              <a:rPr lang="en-US" smtClean="0"/>
              <a:t>6/25/2023</a:t>
            </a:fld>
            <a:endParaRPr lang="en-US"/>
          </a:p>
        </p:txBody>
      </p:sp>
      <p:sp>
        <p:nvSpPr>
          <p:cNvPr id="5" name="Footer Placeholder 4"/>
          <p:cNvSpPr>
            <a:spLocks noGrp="1"/>
          </p:cNvSpPr>
          <p:nvPr>
            <p:ph type="ftr" sz="quarter" idx="3"/>
          </p:nvPr>
        </p:nvSpPr>
        <p:spPr>
          <a:xfrm>
            <a:off x="9540141" y="36703516"/>
            <a:ext cx="9720143" cy="2108343"/>
          </a:xfrm>
          <a:prstGeom prst="rect">
            <a:avLst/>
          </a:prstGeom>
        </p:spPr>
        <p:txBody>
          <a:bodyPr vert="horz" lIns="91440" tIns="45720" rIns="91440" bIns="45720" rtlCol="0" anchor="ctr"/>
          <a:lstStyle>
            <a:lvl1pPr algn="ctr">
              <a:defRPr sz="37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340300" y="36703516"/>
            <a:ext cx="6480096" cy="2108343"/>
          </a:xfrm>
          <a:prstGeom prst="rect">
            <a:avLst/>
          </a:prstGeom>
        </p:spPr>
        <p:txBody>
          <a:bodyPr vert="horz" lIns="91440" tIns="45720" rIns="91440" bIns="45720" rtlCol="0" anchor="ctr"/>
          <a:lstStyle>
            <a:lvl1pPr algn="r">
              <a:defRPr sz="3780">
                <a:solidFill>
                  <a:schemeClr val="tx1">
                    <a:tint val="75000"/>
                  </a:schemeClr>
                </a:solidFill>
              </a:defRPr>
            </a:lvl1pPr>
          </a:lstStyle>
          <a:p>
            <a:fld id="{49AD8339-A0D1-40C1-B82C-3E8251895E9F}" type="slidenum">
              <a:rPr lang="en-US" smtClean="0"/>
              <a:t>‹#›</a:t>
            </a:fld>
            <a:endParaRPr lang="en-US"/>
          </a:p>
        </p:txBody>
      </p:sp>
    </p:spTree>
    <p:extLst>
      <p:ext uri="{BB962C8B-B14F-4D97-AF65-F5344CB8AC3E}">
        <p14:creationId xmlns:p14="http://schemas.microsoft.com/office/powerpoint/2010/main" val="18275969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80086" rtl="1" eaLnBrk="1" latinLnBrk="0" hangingPunct="1">
        <a:lnSpc>
          <a:spcPct val="90000"/>
        </a:lnSpc>
        <a:spcBef>
          <a:spcPct val="0"/>
        </a:spcBef>
        <a:buNone/>
        <a:defRPr sz="13859" kern="1200">
          <a:solidFill>
            <a:schemeClr val="tx1"/>
          </a:solidFill>
          <a:latin typeface="+mj-lt"/>
          <a:ea typeface="+mj-ea"/>
          <a:cs typeface="+mj-cs"/>
        </a:defRPr>
      </a:lvl1pPr>
    </p:titleStyle>
    <p:bodyStyle>
      <a:lvl1pPr marL="720021" indent="-720021" algn="r" defTabSz="2880086" rtl="1" eaLnBrk="1" latinLnBrk="0" hangingPunct="1">
        <a:lnSpc>
          <a:spcPct val="90000"/>
        </a:lnSpc>
        <a:spcBef>
          <a:spcPts val="3150"/>
        </a:spcBef>
        <a:buFont typeface="Arial" panose="020B0604020202020204" pitchFamily="34" charset="0"/>
        <a:buChar char="•"/>
        <a:defRPr sz="8819" kern="1200">
          <a:solidFill>
            <a:schemeClr val="tx1"/>
          </a:solidFill>
          <a:latin typeface="+mn-lt"/>
          <a:ea typeface="+mn-ea"/>
          <a:cs typeface="+mn-cs"/>
        </a:defRPr>
      </a:lvl1pPr>
      <a:lvl2pPr marL="2160064" indent="-720021" algn="r" defTabSz="2880086" rtl="1" eaLnBrk="1" latinLnBrk="0" hangingPunct="1">
        <a:lnSpc>
          <a:spcPct val="90000"/>
        </a:lnSpc>
        <a:spcBef>
          <a:spcPts val="1575"/>
        </a:spcBef>
        <a:buFont typeface="Arial" panose="020B0604020202020204" pitchFamily="34" charset="0"/>
        <a:buChar char="•"/>
        <a:defRPr sz="7559" kern="1200">
          <a:solidFill>
            <a:schemeClr val="tx1"/>
          </a:solidFill>
          <a:latin typeface="+mn-lt"/>
          <a:ea typeface="+mn-ea"/>
          <a:cs typeface="+mn-cs"/>
        </a:defRPr>
      </a:lvl2pPr>
      <a:lvl3pPr marL="3600107" indent="-720021" algn="r" defTabSz="2880086" rtl="1" eaLnBrk="1" latinLnBrk="0" hangingPunct="1">
        <a:lnSpc>
          <a:spcPct val="90000"/>
        </a:lnSpc>
        <a:spcBef>
          <a:spcPts val="1575"/>
        </a:spcBef>
        <a:buFont typeface="Arial" panose="020B0604020202020204" pitchFamily="34" charset="0"/>
        <a:buChar char="•"/>
        <a:defRPr sz="6299" kern="1200">
          <a:solidFill>
            <a:schemeClr val="tx1"/>
          </a:solidFill>
          <a:latin typeface="+mn-lt"/>
          <a:ea typeface="+mn-ea"/>
          <a:cs typeface="+mn-cs"/>
        </a:defRPr>
      </a:lvl3pPr>
      <a:lvl4pPr marL="5040150" indent="-720021" algn="r" defTabSz="2880086" rtl="1"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4pPr>
      <a:lvl5pPr marL="6480193" indent="-720021" algn="r" defTabSz="2880086" rtl="1"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5pPr>
      <a:lvl6pPr marL="7920236" indent="-720021" algn="r" defTabSz="2880086" rtl="1"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6pPr>
      <a:lvl7pPr marL="9360278" indent="-720021" algn="r" defTabSz="2880086" rtl="1"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7pPr>
      <a:lvl8pPr marL="10800321" indent="-720021" algn="r" defTabSz="2880086" rtl="1"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8pPr>
      <a:lvl9pPr marL="12240364" indent="-720021" algn="r" defTabSz="2880086" rtl="1" eaLnBrk="1" latinLnBrk="0" hangingPunct="1">
        <a:lnSpc>
          <a:spcPct val="90000"/>
        </a:lnSpc>
        <a:spcBef>
          <a:spcPts val="1575"/>
        </a:spcBef>
        <a:buFont typeface="Arial" panose="020B0604020202020204" pitchFamily="34" charset="0"/>
        <a:buChar char="•"/>
        <a:defRPr sz="5669" kern="1200">
          <a:solidFill>
            <a:schemeClr val="tx1"/>
          </a:solidFill>
          <a:latin typeface="+mn-lt"/>
          <a:ea typeface="+mn-ea"/>
          <a:cs typeface="+mn-cs"/>
        </a:defRPr>
      </a:lvl9pPr>
    </p:bodyStyle>
    <p:otherStyle>
      <a:defPPr>
        <a:defRPr lang="en-US"/>
      </a:defPPr>
      <a:lvl1pPr marL="0" algn="r" defTabSz="2880086" rtl="1" eaLnBrk="1" latinLnBrk="0" hangingPunct="1">
        <a:defRPr sz="5669" kern="1200">
          <a:solidFill>
            <a:schemeClr val="tx1"/>
          </a:solidFill>
          <a:latin typeface="+mn-lt"/>
          <a:ea typeface="+mn-ea"/>
          <a:cs typeface="+mn-cs"/>
        </a:defRPr>
      </a:lvl1pPr>
      <a:lvl2pPr marL="1440043" algn="r" defTabSz="2880086" rtl="1" eaLnBrk="1" latinLnBrk="0" hangingPunct="1">
        <a:defRPr sz="5669" kern="1200">
          <a:solidFill>
            <a:schemeClr val="tx1"/>
          </a:solidFill>
          <a:latin typeface="+mn-lt"/>
          <a:ea typeface="+mn-ea"/>
          <a:cs typeface="+mn-cs"/>
        </a:defRPr>
      </a:lvl2pPr>
      <a:lvl3pPr marL="2880086" algn="r" defTabSz="2880086" rtl="1" eaLnBrk="1" latinLnBrk="0" hangingPunct="1">
        <a:defRPr sz="5669" kern="1200">
          <a:solidFill>
            <a:schemeClr val="tx1"/>
          </a:solidFill>
          <a:latin typeface="+mn-lt"/>
          <a:ea typeface="+mn-ea"/>
          <a:cs typeface="+mn-cs"/>
        </a:defRPr>
      </a:lvl3pPr>
      <a:lvl4pPr marL="4320129" algn="r" defTabSz="2880086" rtl="1" eaLnBrk="1" latinLnBrk="0" hangingPunct="1">
        <a:defRPr sz="5669" kern="1200">
          <a:solidFill>
            <a:schemeClr val="tx1"/>
          </a:solidFill>
          <a:latin typeface="+mn-lt"/>
          <a:ea typeface="+mn-ea"/>
          <a:cs typeface="+mn-cs"/>
        </a:defRPr>
      </a:lvl4pPr>
      <a:lvl5pPr marL="5760171" algn="r" defTabSz="2880086" rtl="1" eaLnBrk="1" latinLnBrk="0" hangingPunct="1">
        <a:defRPr sz="5669" kern="1200">
          <a:solidFill>
            <a:schemeClr val="tx1"/>
          </a:solidFill>
          <a:latin typeface="+mn-lt"/>
          <a:ea typeface="+mn-ea"/>
          <a:cs typeface="+mn-cs"/>
        </a:defRPr>
      </a:lvl5pPr>
      <a:lvl6pPr marL="7200214" algn="r" defTabSz="2880086" rtl="1" eaLnBrk="1" latinLnBrk="0" hangingPunct="1">
        <a:defRPr sz="5669" kern="1200">
          <a:solidFill>
            <a:schemeClr val="tx1"/>
          </a:solidFill>
          <a:latin typeface="+mn-lt"/>
          <a:ea typeface="+mn-ea"/>
          <a:cs typeface="+mn-cs"/>
        </a:defRPr>
      </a:lvl6pPr>
      <a:lvl7pPr marL="8640257" algn="r" defTabSz="2880086" rtl="1" eaLnBrk="1" latinLnBrk="0" hangingPunct="1">
        <a:defRPr sz="5669" kern="1200">
          <a:solidFill>
            <a:schemeClr val="tx1"/>
          </a:solidFill>
          <a:latin typeface="+mn-lt"/>
          <a:ea typeface="+mn-ea"/>
          <a:cs typeface="+mn-cs"/>
        </a:defRPr>
      </a:lvl7pPr>
      <a:lvl8pPr marL="10080300" algn="r" defTabSz="2880086" rtl="1" eaLnBrk="1" latinLnBrk="0" hangingPunct="1">
        <a:defRPr sz="5669" kern="1200">
          <a:solidFill>
            <a:schemeClr val="tx1"/>
          </a:solidFill>
          <a:latin typeface="+mn-lt"/>
          <a:ea typeface="+mn-ea"/>
          <a:cs typeface="+mn-cs"/>
        </a:defRPr>
      </a:lvl8pPr>
      <a:lvl9pPr marL="11520343" algn="r" defTabSz="2880086" rtl="1" eaLnBrk="1" latinLnBrk="0" hangingPunct="1">
        <a:defRPr sz="566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hyperlink" Target="https://davidhelman.weebly.com/" TargetMode="External"/><Relationship Id="rId2" Type="http://schemas.openxmlformats.org/officeDocument/2006/relationships/notesSlide" Target="../notesSlides/notesSlide1.xml"/><Relationship Id="rId16" Type="http://schemas.microsoft.com/office/2007/relationships/hdphoto" Target="../media/hdphoto1.wdp"/><Relationship Id="rId20"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jpeg"/><Relationship Id="rId11" Type="http://schemas.openxmlformats.org/officeDocument/2006/relationships/image" Target="../media/image9.jpeg"/><Relationship Id="rId24" Type="http://schemas.openxmlformats.org/officeDocument/2006/relationships/image" Target="../media/image20.png"/><Relationship Id="rId5" Type="http://schemas.openxmlformats.org/officeDocument/2006/relationships/image" Target="../media/image3.jpeg"/><Relationship Id="rId15" Type="http://schemas.openxmlformats.org/officeDocument/2006/relationships/image" Target="../media/image13.png"/><Relationship Id="rId23" Type="http://schemas.openxmlformats.org/officeDocument/2006/relationships/image" Target="../media/image19.pn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6" name="מלבן: פינות מעוגלות 19">
            <a:extLst>
              <a:ext uri="{FF2B5EF4-FFF2-40B4-BE49-F238E27FC236}">
                <a16:creationId xmlns:a16="http://schemas.microsoft.com/office/drawing/2014/main" id="{0B411FFE-75C6-4AB8-9356-56D4A5545B3E}"/>
              </a:ext>
            </a:extLst>
          </p:cNvPr>
          <p:cNvSpPr/>
          <p:nvPr/>
        </p:nvSpPr>
        <p:spPr>
          <a:xfrm>
            <a:off x="5375275" y="371529"/>
            <a:ext cx="22148412" cy="519050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61"/>
          </a:p>
        </p:txBody>
      </p:sp>
      <p:sp>
        <p:nvSpPr>
          <p:cNvPr id="10" name="Rectangle 180">
            <a:extLst>
              <a:ext uri="{FF2B5EF4-FFF2-40B4-BE49-F238E27FC236}">
                <a16:creationId xmlns:a16="http://schemas.microsoft.com/office/drawing/2014/main" id="{0A14815C-153D-475B-A296-E0444AFD2A2A}"/>
              </a:ext>
            </a:extLst>
          </p:cNvPr>
          <p:cNvSpPr>
            <a:spLocks noChangeArrowheads="1"/>
          </p:cNvSpPr>
          <p:nvPr/>
        </p:nvSpPr>
        <p:spPr bwMode="auto">
          <a:xfrm>
            <a:off x="4230409" y="553568"/>
            <a:ext cx="24708683" cy="1759456"/>
          </a:xfrm>
          <a:prstGeom prst="rect">
            <a:avLst/>
          </a:prstGeom>
          <a:noFill/>
          <a:ln>
            <a:noFill/>
          </a:ln>
          <a:extLst>
            <a:ext uri="{909E8E84-426E-40dd-AFC4-6F175D3DCCD1}"/>
            <a:ext uri="{91240B29-F687-4f45-9708-019B960494DF}"/>
          </a:extLst>
        </p:spPr>
        <p:txBody>
          <a:bodyPr wrap="square" anchor="ctr">
            <a:spAutoFit/>
          </a:bodyPr>
          <a:lstStyle/>
          <a:p>
            <a:pPr algn="ctr" rtl="1">
              <a:lnSpc>
                <a:spcPts val="6478"/>
              </a:lnSpc>
            </a:pPr>
            <a:r>
              <a:rPr lang="he-IL" sz="7200" b="1" i="1" dirty="0">
                <a:latin typeface="Arial" panose="020B0604020202020204" pitchFamily="34" charset="0"/>
                <a:cs typeface="Arial" panose="020B0604020202020204" pitchFamily="34" charset="0"/>
              </a:rPr>
              <a:t>שימוש בדימות היפר-ספקטרלי מרחפן </a:t>
            </a:r>
          </a:p>
          <a:p>
            <a:pPr algn="ctr" rtl="1">
              <a:lnSpc>
                <a:spcPts val="6478"/>
              </a:lnSpc>
            </a:pPr>
            <a:r>
              <a:rPr lang="he-IL" sz="7200" b="1" i="1" dirty="0">
                <a:latin typeface="Arial" panose="020B0604020202020204" pitchFamily="34" charset="0"/>
                <a:cs typeface="Arial" panose="020B0604020202020204" pitchFamily="34" charset="0"/>
              </a:rPr>
              <a:t>להערכת פוטנציאל מים בעלה ביער רב מיני</a:t>
            </a:r>
            <a:endParaRPr lang="en-US" sz="7200" b="1" i="1" dirty="0">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8" name="TextBox 17">
                <a:extLst>
                  <a:ext uri="{FF2B5EF4-FFF2-40B4-BE49-F238E27FC236}">
                    <a16:creationId xmlns:a16="http://schemas.microsoft.com/office/drawing/2014/main" id="{117CB5D9-0CC3-4794-ADE6-5350C425D42D}"/>
                  </a:ext>
                </a:extLst>
              </p:cNvPr>
              <p:cNvSpPr txBox="1">
                <a:spLocks noChangeArrowheads="1"/>
              </p:cNvSpPr>
              <p:nvPr/>
            </p:nvSpPr>
            <p:spPr bwMode="auto">
              <a:xfrm>
                <a:off x="2760764" y="1739755"/>
                <a:ext cx="26765420" cy="38907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pPr algn="ctr" eaLnBrk="1" hangingPunct="1"/>
                <a:endParaRPr lang="de-DE" altLang="he-IL" sz="3702" dirty="0">
                  <a:latin typeface="Arial" panose="020B0604020202020204" pitchFamily="34" charset="0"/>
                  <a:cs typeface="Arial" panose="020B0604020202020204" pitchFamily="34" charset="0"/>
                </a:endParaRPr>
              </a:p>
              <a:p>
                <a:pPr algn="ctr" rtl="1"/>
                <a:r>
                  <a:rPr lang="he-IL" altLang="he-IL" sz="4000" b="1" dirty="0">
                    <a:latin typeface="Arial" panose="020B0604020202020204" pitchFamily="34" charset="0"/>
                    <a:cs typeface="Arial" panose="020B0604020202020204" pitchFamily="34" charset="0"/>
                  </a:rPr>
                  <a:t>נתנאל פישמן</a:t>
                </a:r>
                <a14:m>
                  <m:oMath xmlns:m="http://schemas.openxmlformats.org/officeDocument/2006/math">
                    <m:sSup>
                      <m:sSupPr>
                        <m:ctrlPr>
                          <a:rPr lang="he-IL" altLang="he-IL" sz="4000" b="1" i="1">
                            <a:latin typeface="Cambria Math" panose="02040503050406030204" pitchFamily="18" charset="0"/>
                            <a:cs typeface="Arial" panose="020B0604020202020204" pitchFamily="34" charset="0"/>
                          </a:rPr>
                        </m:ctrlPr>
                      </m:sSupPr>
                      <m:e>
                        <m:r>
                          <a:rPr lang="he-IL" altLang="he-IL" sz="4000" b="1" i="1">
                            <a:latin typeface="Cambria Math" panose="02040503050406030204" pitchFamily="18" charset="0"/>
                            <a:cs typeface="Arial" panose="020B0604020202020204" pitchFamily="34" charset="0"/>
                          </a:rPr>
                          <m:t> ,</m:t>
                        </m:r>
                      </m:e>
                      <m:sup>
                        <m:r>
                          <a:rPr lang="he-IL" altLang="he-IL" sz="4000" b="1" i="1">
                            <a:latin typeface="Cambria Math" panose="02040503050406030204" pitchFamily="18" charset="0"/>
                            <a:cs typeface="Arial" panose="020B0604020202020204" pitchFamily="34" charset="0"/>
                          </a:rPr>
                          <m:t>𝟏</m:t>
                        </m:r>
                      </m:sup>
                    </m:sSup>
                  </m:oMath>
                </a14:m>
                <a:r>
                  <a:rPr lang="he-IL" altLang="he-IL" sz="4000" b="1" dirty="0">
                    <a:latin typeface="Arial" panose="020B0604020202020204" pitchFamily="34" charset="0"/>
                  </a:rPr>
                  <a:t>גבריאל </a:t>
                </a:r>
                <a:r>
                  <a:rPr lang="he-IL" altLang="he-IL" sz="4000" b="1" dirty="0" err="1">
                    <a:latin typeface="Arial" panose="020B0604020202020204" pitchFamily="34" charset="0"/>
                  </a:rPr>
                  <a:t>מולרו</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a:latin typeface="Cambria Math" panose="02040503050406030204" pitchFamily="18" charset="0"/>
                          </a:rPr>
                          <m:t>𝟏</m:t>
                        </m:r>
                      </m:sup>
                    </m:sSup>
                  </m:oMath>
                </a14:m>
                <a:r>
                  <a:rPr lang="he-IL" altLang="he-IL" sz="4000" b="1" dirty="0">
                    <a:latin typeface="Arial" panose="020B0604020202020204" pitchFamily="34" charset="0"/>
                  </a:rPr>
                  <a:t>יהודה </a:t>
                </a:r>
                <a:r>
                  <a:rPr lang="he-IL" altLang="he-IL" sz="4000" b="1" dirty="0" err="1">
                    <a:latin typeface="Arial" panose="020B0604020202020204" pitchFamily="34" charset="0"/>
                  </a:rPr>
                  <a:t>יונגשטיין</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a:latin typeface="Cambria Math" panose="02040503050406030204" pitchFamily="18" charset="0"/>
                          </a:rPr>
                          <m:t>𝟏</m:t>
                        </m:r>
                      </m:sup>
                    </m:sSup>
                  </m:oMath>
                </a14:m>
                <a:r>
                  <a:rPr lang="he-IL" altLang="he-IL" sz="4000" b="1" dirty="0">
                    <a:latin typeface="Arial" panose="020B0604020202020204" pitchFamily="34" charset="0"/>
                  </a:rPr>
                  <a:t>אסף יעקובי</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a:latin typeface="Cambria Math" panose="02040503050406030204" pitchFamily="18" charset="0"/>
                          </a:rPr>
                          <m:t>𝟐</m:t>
                        </m:r>
                      </m:sup>
                    </m:sSup>
                  </m:oMath>
                </a14:m>
                <a:r>
                  <a:rPr lang="he-IL" altLang="he-IL" sz="4000" b="1" dirty="0">
                    <a:latin typeface="Arial" panose="020B0604020202020204" pitchFamily="34" charset="0"/>
                  </a:rPr>
                  <a:t>סופי </a:t>
                </a:r>
                <a:r>
                  <a:rPr lang="he-IL" altLang="he-IL" sz="4000" b="1" dirty="0" err="1">
                    <a:latin typeface="Arial" panose="020B0604020202020204" pitchFamily="34" charset="0"/>
                  </a:rPr>
                  <a:t>אוברשטיינר</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a:latin typeface="Cambria Math" panose="02040503050406030204" pitchFamily="18" charset="0"/>
                          </a:rPr>
                          <m:t>𝟐</m:t>
                        </m:r>
                      </m:sup>
                    </m:sSup>
                  </m:oMath>
                </a14:m>
                <a:r>
                  <a:rPr lang="he-IL" altLang="he-IL" sz="4000" b="1" dirty="0">
                    <a:latin typeface="Arial" panose="020B0604020202020204" pitchFamily="34" charset="0"/>
                  </a:rPr>
                  <a:t> לורה רז</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a:latin typeface="Cambria Math" panose="02040503050406030204" pitchFamily="18" charset="0"/>
                          </a:rPr>
                          <m:t>𝟐</m:t>
                        </m:r>
                      </m:sup>
                    </m:sSup>
                    <m:r>
                      <a:rPr lang="he-IL" altLang="he-IL" sz="4000" b="1" i="1">
                        <a:latin typeface="Cambria Math" panose="02040503050406030204" pitchFamily="18" charset="0"/>
                      </a:rPr>
                      <m:t> </m:t>
                    </m:r>
                  </m:oMath>
                </a14:m>
                <a:endParaRPr lang="he-IL" altLang="he-IL" sz="4000" b="1" dirty="0">
                  <a:latin typeface="Arial" panose="020B0604020202020204" pitchFamily="34" charset="0"/>
                </a:endParaRPr>
              </a:p>
              <a:p>
                <a:pPr algn="ctr" rtl="1"/>
                <a:r>
                  <a:rPr lang="he-IL" altLang="he-IL" sz="4000" b="1" dirty="0">
                    <a:latin typeface="Arial" panose="020B0604020202020204" pitchFamily="34" charset="0"/>
                  </a:rPr>
                  <a:t>תמיר קליין</a:t>
                </a:r>
                <a14:m>
                  <m:oMath xmlns:m="http://schemas.openxmlformats.org/officeDocument/2006/math">
                    <m:sSup>
                      <m:sSupPr>
                        <m:ctrlPr>
                          <a:rPr lang="he-IL" altLang="he-IL" sz="4000" b="1" i="1">
                            <a:latin typeface="Cambria Math" panose="02040503050406030204" pitchFamily="18" charset="0"/>
                          </a:rPr>
                        </m:ctrlPr>
                      </m:sSupPr>
                      <m:e>
                        <m:r>
                          <a:rPr lang="he-IL" altLang="he-IL" sz="4000" b="1" i="1">
                            <a:latin typeface="Cambria Math" panose="02040503050406030204" pitchFamily="18" charset="0"/>
                          </a:rPr>
                          <m:t> ,</m:t>
                        </m:r>
                      </m:e>
                      <m:sup>
                        <m:r>
                          <a:rPr lang="he-IL" altLang="he-IL" sz="4000" b="1" i="1">
                            <a:latin typeface="Cambria Math" panose="02040503050406030204" pitchFamily="18" charset="0"/>
                          </a:rPr>
                          <m:t>𝟐</m:t>
                        </m:r>
                      </m:sup>
                    </m:sSup>
                  </m:oMath>
                </a14:m>
                <a:r>
                  <a:rPr lang="he-IL" altLang="he-IL" sz="4000" b="1" dirty="0">
                    <a:latin typeface="Arial" panose="020B0604020202020204" pitchFamily="34" charset="0"/>
                  </a:rPr>
                  <a:t> דוד </a:t>
                </a:r>
                <a:r>
                  <a:rPr lang="he-IL" altLang="he-IL" sz="4000" b="1" dirty="0">
                    <a:latin typeface="Arial" panose="020B0604020202020204" pitchFamily="34" charset="0"/>
                    <a:cs typeface="Arial" panose="020B0604020202020204" pitchFamily="34" charset="0"/>
                  </a:rPr>
                  <a:t>הלמן*</a:t>
                </a:r>
                <a:r>
                  <a:rPr lang="he-IL" altLang="he-IL" sz="4000" b="1" dirty="0">
                    <a:cs typeface="Arial" panose="020B0604020202020204" pitchFamily="34" charset="0"/>
                  </a:rPr>
                  <a:t> </a:t>
                </a:r>
                <a14:m>
                  <m:oMath xmlns:m="http://schemas.openxmlformats.org/officeDocument/2006/math">
                    <m:sSup>
                      <m:sSupPr>
                        <m:ctrlPr>
                          <a:rPr lang="he-IL" altLang="he-IL" sz="4000" b="1" i="1">
                            <a:latin typeface="Cambria Math" panose="02040503050406030204" pitchFamily="18" charset="0"/>
                            <a:cs typeface="Arial" panose="020B0604020202020204" pitchFamily="34" charset="0"/>
                          </a:rPr>
                        </m:ctrlPr>
                      </m:sSupPr>
                      <m:e>
                        <m:r>
                          <a:rPr lang="he-IL" altLang="he-IL" sz="4000" b="1" i="1">
                            <a:latin typeface="Cambria Math" panose="02040503050406030204" pitchFamily="18" charset="0"/>
                            <a:cs typeface="Arial" panose="020B0604020202020204" pitchFamily="34" charset="0"/>
                          </a:rPr>
                          <m:t>.</m:t>
                        </m:r>
                      </m:e>
                      <m:sup>
                        <m:r>
                          <a:rPr lang="he-IL" altLang="he-IL" sz="4000" b="1" i="1" smtClean="0">
                            <a:latin typeface="Cambria Math" panose="02040503050406030204" pitchFamily="18" charset="0"/>
                            <a:cs typeface="Arial" panose="020B0604020202020204" pitchFamily="34" charset="0"/>
                          </a:rPr>
                          <m:t>𝟏</m:t>
                        </m:r>
                        <m:r>
                          <a:rPr lang="he-IL" altLang="he-IL" sz="4000" b="1" i="1" smtClean="0">
                            <a:latin typeface="Cambria Math" panose="02040503050406030204" pitchFamily="18" charset="0"/>
                            <a:cs typeface="Arial" panose="020B0604020202020204" pitchFamily="34" charset="0"/>
                          </a:rPr>
                          <m:t>,</m:t>
                        </m:r>
                        <m:r>
                          <a:rPr lang="he-IL" altLang="he-IL" sz="4000" b="1" i="1" smtClean="0">
                            <a:latin typeface="Cambria Math" panose="02040503050406030204" pitchFamily="18" charset="0"/>
                            <a:cs typeface="Arial" panose="020B0604020202020204" pitchFamily="34" charset="0"/>
                          </a:rPr>
                          <m:t>𝟑</m:t>
                        </m:r>
                      </m:sup>
                    </m:sSup>
                  </m:oMath>
                </a14:m>
                <a:r>
                  <a:rPr lang="he-IL" altLang="he-IL" sz="4000" b="1" dirty="0">
                    <a:latin typeface="Arial" panose="020B0604020202020204" pitchFamily="34" charset="0"/>
                    <a:cs typeface="Arial" panose="020B0604020202020204" pitchFamily="34" charset="0"/>
                  </a:rPr>
                  <a:t> </a:t>
                </a:r>
              </a:p>
              <a:p>
                <a:pPr marL="475979" indent="-475979" algn="ctr" rtl="1">
                  <a:buFont typeface="+mj-lt"/>
                  <a:buAutoNum type="arabicPeriod"/>
                </a:pPr>
                <a:r>
                  <a:rPr lang="he-IL" altLang="he-IL" sz="3200" dirty="0">
                    <a:latin typeface="Arial" panose="020B0604020202020204" pitchFamily="34" charset="0"/>
                    <a:cs typeface="Arial" panose="020B0604020202020204" pitchFamily="34" charset="0"/>
                  </a:rPr>
                  <a:t>המחלקה למדעי הקרקע והמים, מכון למדעי הסביבה, הפקולטה לחקלאות מזון וסביבה, האוניברסיטה העברית בירושלים, רחובות.</a:t>
                </a:r>
              </a:p>
              <a:p>
                <a:pPr marL="475979" indent="-475979" algn="ctr" rtl="1">
                  <a:buFont typeface="+mj-lt"/>
                  <a:buAutoNum type="arabicPeriod"/>
                </a:pPr>
                <a:r>
                  <a:rPr lang="he-IL" altLang="he-IL" sz="3200" dirty="0">
                    <a:latin typeface="Arial" panose="020B0604020202020204" pitchFamily="34" charset="0"/>
                    <a:cs typeface="Arial" panose="020B0604020202020204" pitchFamily="34" charset="0"/>
                  </a:rPr>
                  <a:t>מחלקה ללימודי הצמח והסביבה, מכון ויצמן למדע, רחובות</a:t>
                </a:r>
              </a:p>
              <a:p>
                <a:pPr marL="475979" indent="-475979" algn="ctr" rtl="1">
                  <a:buAutoNum type="arabicPeriod"/>
                </a:pPr>
                <a:r>
                  <a:rPr lang="he-IL" altLang="he-IL" sz="3200" dirty="0">
                    <a:latin typeface="Arial" panose="020B0604020202020204" pitchFamily="34" charset="0"/>
                    <a:cs typeface="Arial" panose="020B0604020202020204" pitchFamily="34" charset="0"/>
                  </a:rPr>
                  <a:t>בית הספר ללימודים מתקדמים בסביבה, האוניברסיטה העברית בירושלים, ירושלים</a:t>
                </a:r>
              </a:p>
              <a:p>
                <a:pPr algn="ctr" rtl="1"/>
                <a:r>
                  <a:rPr lang="he-IL" altLang="he-IL" sz="3200" dirty="0">
                    <a:latin typeface="Arial" panose="020B0604020202020204" pitchFamily="34" charset="0"/>
                    <a:cs typeface="Arial" panose="020B0604020202020204" pitchFamily="34" charset="0"/>
                  </a:rPr>
                  <a:t>*חוקר ראשי (אחראי מחקר)</a:t>
                </a:r>
              </a:p>
            </p:txBody>
          </p:sp>
        </mc:Choice>
        <mc:Fallback>
          <p:sp>
            <p:nvSpPr>
              <p:cNvPr id="8" name="TextBox 17">
                <a:extLst>
                  <a:ext uri="{FF2B5EF4-FFF2-40B4-BE49-F238E27FC236}">
                    <a16:creationId xmlns:a16="http://schemas.microsoft.com/office/drawing/2014/main" id="{117CB5D9-0CC3-4794-ADE6-5350C425D42D}"/>
                  </a:ext>
                </a:extLst>
              </p:cNvPr>
              <p:cNvSpPr txBox="1">
                <a:spLocks noRot="1" noChangeAspect="1" noMove="1" noResize="1" noEditPoints="1" noAdjustHandles="1" noChangeArrowheads="1" noChangeShapeType="1" noTextEdit="1"/>
              </p:cNvSpPr>
              <p:nvPr/>
            </p:nvSpPr>
            <p:spPr bwMode="auto">
              <a:xfrm>
                <a:off x="2760764" y="1739755"/>
                <a:ext cx="26765420" cy="3890745"/>
              </a:xfrm>
              <a:prstGeom prst="rect">
                <a:avLst/>
              </a:prstGeom>
              <a:blipFill>
                <a:blip r:embed="rId3"/>
                <a:stretch>
                  <a:fillRect b="-40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he-IL">
                    <a:noFill/>
                  </a:rPr>
                  <a:t> </a:t>
                </a:r>
              </a:p>
            </p:txBody>
          </p:sp>
        </mc:Fallback>
      </mc:AlternateContent>
      <p:sp>
        <p:nvSpPr>
          <p:cNvPr id="11" name="Rectangle: Rounded Corners 10">
            <a:extLst>
              <a:ext uri="{FF2B5EF4-FFF2-40B4-BE49-F238E27FC236}">
                <a16:creationId xmlns:a16="http://schemas.microsoft.com/office/drawing/2014/main" id="{04D66FEA-4110-465A-A4F2-05FFD7BE88BA}"/>
              </a:ext>
            </a:extLst>
          </p:cNvPr>
          <p:cNvSpPr/>
          <p:nvPr/>
        </p:nvSpPr>
        <p:spPr>
          <a:xfrm>
            <a:off x="15171704" y="6447005"/>
            <a:ext cx="12321893" cy="52018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333131" rIns="333131" rtlCol="1" anchor="ctr"/>
          <a:lstStyle/>
          <a:p>
            <a:pPr algn="just" rtl="1"/>
            <a:endParaRPr lang="he-IL" sz="2961" dirty="0">
              <a:solidFill>
                <a:schemeClr val="tx1"/>
              </a:solidFill>
            </a:endParaRPr>
          </a:p>
          <a:p>
            <a:pPr algn="just" rtl="1"/>
            <a:r>
              <a:rPr lang="he-IL" sz="2800" dirty="0">
                <a:solidFill>
                  <a:schemeClr val="tx1"/>
                </a:solidFill>
              </a:rPr>
              <a:t>על מנת למנוע תמותת עצים, יש </a:t>
            </a:r>
            <a:r>
              <a:rPr lang="he-IL" sz="2800" dirty="0" err="1">
                <a:solidFill>
                  <a:schemeClr val="tx1"/>
                </a:solidFill>
              </a:rPr>
              <a:t>לנטר</a:t>
            </a:r>
            <a:r>
              <a:rPr lang="he-IL" sz="2800" dirty="0">
                <a:solidFill>
                  <a:schemeClr val="tx1"/>
                </a:solidFill>
              </a:rPr>
              <a:t> באופן רציף את משק המים של העץ. כיוון שאין זה מעשי למדוד את מצב המים באופן ידני ביערות רחבי ידיים, ישנה משמעות רבה ליכולת לקבל </a:t>
            </a:r>
            <a:r>
              <a:rPr lang="he-IL" sz="2800" b="1" dirty="0">
                <a:solidFill>
                  <a:schemeClr val="tx1"/>
                </a:solidFill>
              </a:rPr>
              <a:t>תמונת מצב של עקת המים בחלקות היער באמצעי חישה מרחוק</a:t>
            </a:r>
            <a:r>
              <a:rPr lang="he-IL" sz="2800" dirty="0">
                <a:solidFill>
                  <a:schemeClr val="tx1"/>
                </a:solidFill>
              </a:rPr>
              <a:t>. האתגר המרכזי הוא מציאת מדדים ספקטרליים שבהם משתקפת עקת המים של עומדי היער באופן מיטבי, כך שישנו מתאם גבוה בין המגמה הנמדדת באופן ידני לבין המגמה הנמדדות באמצעי החישה מרחוק, וכך לייצר מודל המסוגל לחזות את מצב המים בעלה.</a:t>
            </a:r>
          </a:p>
          <a:p>
            <a:pPr algn="just" rtl="1"/>
            <a:r>
              <a:rPr lang="he-IL" sz="2800" dirty="0">
                <a:solidFill>
                  <a:schemeClr val="tx1"/>
                </a:solidFill>
              </a:rPr>
              <a:t>במחקר זה השתמשנו בפוטנציאל מים בעלה (</a:t>
            </a:r>
            <a:r>
              <a:rPr lang="en-US" sz="2800" dirty="0">
                <a:solidFill>
                  <a:schemeClr val="tx1"/>
                </a:solidFill>
              </a:rPr>
              <a:t>LWP</a:t>
            </a:r>
            <a:r>
              <a:rPr lang="he-IL" sz="2800" dirty="0">
                <a:solidFill>
                  <a:schemeClr val="tx1"/>
                </a:solidFill>
              </a:rPr>
              <a:t>) כמדד המייצג את מצב המים בעץ, ובמדדים ספקטרליים (</a:t>
            </a:r>
            <a:r>
              <a:rPr lang="en-US" sz="2800" dirty="0">
                <a:solidFill>
                  <a:schemeClr val="tx1"/>
                </a:solidFill>
              </a:rPr>
              <a:t>NDSI</a:t>
            </a:r>
            <a:r>
              <a:rPr lang="he-IL" sz="2800" dirty="0">
                <a:solidFill>
                  <a:schemeClr val="tx1"/>
                </a:solidFill>
              </a:rPr>
              <a:t>) שונים, חדשים וכאלו הידועים מהספרות, על מנת לנסות לאתר מתאם גבוה ככל האפשר. הנתונים נמדדו לאורך שנה.</a:t>
            </a:r>
          </a:p>
          <a:p>
            <a:pPr algn="just" rtl="1"/>
            <a:endParaRPr lang="en-US" sz="2400" dirty="0">
              <a:solidFill>
                <a:schemeClr val="tx1"/>
              </a:solidFill>
            </a:endParaRPr>
          </a:p>
        </p:txBody>
      </p:sp>
      <p:sp>
        <p:nvSpPr>
          <p:cNvPr id="12" name="Rectangle: Rounded Corners 11">
            <a:extLst>
              <a:ext uri="{FF2B5EF4-FFF2-40B4-BE49-F238E27FC236}">
                <a16:creationId xmlns:a16="http://schemas.microsoft.com/office/drawing/2014/main" id="{D100B9ED-625D-4661-AE3D-8AE93190A80E}"/>
              </a:ext>
            </a:extLst>
          </p:cNvPr>
          <p:cNvSpPr/>
          <p:nvPr/>
        </p:nvSpPr>
        <p:spPr>
          <a:xfrm>
            <a:off x="15171704" y="12230268"/>
            <a:ext cx="12321893" cy="76945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just" rtl="1"/>
            <a:endParaRPr lang="he-IL" sz="2961" b="1" dirty="0">
              <a:solidFill>
                <a:schemeClr val="tx1"/>
              </a:solidFill>
            </a:endParaRPr>
          </a:p>
        </p:txBody>
      </p:sp>
      <p:pic>
        <p:nvPicPr>
          <p:cNvPr id="14" name="Picture 13">
            <a:extLst>
              <a:ext uri="{FF2B5EF4-FFF2-40B4-BE49-F238E27FC236}">
                <a16:creationId xmlns:a16="http://schemas.microsoft.com/office/drawing/2014/main" id="{E823E407-ABEE-481D-9AF6-4D9F51FAF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51751" y="12891558"/>
            <a:ext cx="4398188" cy="4026720"/>
          </a:xfrm>
          <a:prstGeom prst="rect">
            <a:avLst/>
          </a:prstGeom>
        </p:spPr>
      </p:pic>
      <p:sp>
        <p:nvSpPr>
          <p:cNvPr id="15" name="Rectangle: Rounded Corners 14">
            <a:extLst>
              <a:ext uri="{FF2B5EF4-FFF2-40B4-BE49-F238E27FC236}">
                <a16:creationId xmlns:a16="http://schemas.microsoft.com/office/drawing/2014/main" id="{E2E1CF01-3B52-49B7-92FD-CC3C69FFD9C1}"/>
              </a:ext>
            </a:extLst>
          </p:cNvPr>
          <p:cNvSpPr/>
          <p:nvPr/>
        </p:nvSpPr>
        <p:spPr>
          <a:xfrm>
            <a:off x="15171704" y="20099154"/>
            <a:ext cx="12422545" cy="313146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4997" u="sng" dirty="0">
              <a:solidFill>
                <a:schemeClr val="tx1"/>
              </a:solidFill>
            </a:endParaRPr>
          </a:p>
        </p:txBody>
      </p:sp>
      <p:pic>
        <p:nvPicPr>
          <p:cNvPr id="17" name="Picture 16">
            <a:extLst>
              <a:ext uri="{FF2B5EF4-FFF2-40B4-BE49-F238E27FC236}">
                <a16:creationId xmlns:a16="http://schemas.microsoft.com/office/drawing/2014/main" id="{7E445B43-3B19-416C-9808-F05F0300891C}"/>
              </a:ext>
            </a:extLst>
          </p:cNvPr>
          <p:cNvPicPr>
            <a:picLocks noChangeAspect="1"/>
          </p:cNvPicPr>
          <p:nvPr/>
        </p:nvPicPr>
        <p:blipFill rotWithShape="1">
          <a:blip r:embed="rId5">
            <a:extLst>
              <a:ext uri="{28A0092B-C50C-407E-A947-70E740481C1C}">
                <a14:useLocalDpi xmlns:a14="http://schemas.microsoft.com/office/drawing/2010/main" val="0"/>
              </a:ext>
            </a:extLst>
          </a:blip>
          <a:srcRect l="4606" r="16626" b="13476"/>
          <a:stretch/>
        </p:blipFill>
        <p:spPr>
          <a:xfrm>
            <a:off x="15377868" y="20404178"/>
            <a:ext cx="2986566" cy="2440559"/>
          </a:xfrm>
          <a:prstGeom prst="rect">
            <a:avLst/>
          </a:prstGeom>
        </p:spPr>
      </p:pic>
      <p:pic>
        <p:nvPicPr>
          <p:cNvPr id="19" name="Picture 18">
            <a:extLst>
              <a:ext uri="{FF2B5EF4-FFF2-40B4-BE49-F238E27FC236}">
                <a16:creationId xmlns:a16="http://schemas.microsoft.com/office/drawing/2014/main" id="{11EF6754-6FAA-48F6-A44A-0E77ACBA0F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24286" y="20384719"/>
            <a:ext cx="3306812" cy="2460014"/>
          </a:xfrm>
          <a:prstGeom prst="rect">
            <a:avLst/>
          </a:prstGeom>
        </p:spPr>
      </p:pic>
      <p:sp>
        <p:nvSpPr>
          <p:cNvPr id="20" name="Rectangle: Rounded Corners 19">
            <a:extLst>
              <a:ext uri="{FF2B5EF4-FFF2-40B4-BE49-F238E27FC236}">
                <a16:creationId xmlns:a16="http://schemas.microsoft.com/office/drawing/2014/main" id="{EEAE14CE-40E2-4897-832C-1F1E2490D531}"/>
              </a:ext>
            </a:extLst>
          </p:cNvPr>
          <p:cNvSpPr/>
          <p:nvPr/>
        </p:nvSpPr>
        <p:spPr>
          <a:xfrm>
            <a:off x="1110392" y="6346121"/>
            <a:ext cx="13548895" cy="2124053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4997" u="sng" dirty="0">
              <a:solidFill>
                <a:schemeClr val="tx1"/>
              </a:solidFill>
            </a:endParaRPr>
          </a:p>
        </p:txBody>
      </p:sp>
      <p:sp>
        <p:nvSpPr>
          <p:cNvPr id="25" name="Rectangle: Rounded Corners 24">
            <a:extLst>
              <a:ext uri="{FF2B5EF4-FFF2-40B4-BE49-F238E27FC236}">
                <a16:creationId xmlns:a16="http://schemas.microsoft.com/office/drawing/2014/main" id="{5C97782A-0B4E-4583-B317-89C7E69BDC36}"/>
              </a:ext>
            </a:extLst>
          </p:cNvPr>
          <p:cNvSpPr/>
          <p:nvPr/>
        </p:nvSpPr>
        <p:spPr>
          <a:xfrm>
            <a:off x="15332236" y="23440387"/>
            <a:ext cx="12321893" cy="1578827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4997" u="sng" dirty="0">
              <a:solidFill>
                <a:schemeClr val="tx1"/>
              </a:solidFill>
            </a:endParaRPr>
          </a:p>
        </p:txBody>
      </p:sp>
      <p:pic>
        <p:nvPicPr>
          <p:cNvPr id="31" name="Picture 30">
            <a:extLst>
              <a:ext uri="{FF2B5EF4-FFF2-40B4-BE49-F238E27FC236}">
                <a16:creationId xmlns:a16="http://schemas.microsoft.com/office/drawing/2014/main" id="{20B0466B-E94C-44F4-BB73-244F44B72F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14650" y="29182941"/>
            <a:ext cx="3481119" cy="3283465"/>
          </a:xfrm>
          <a:prstGeom prst="rect">
            <a:avLst/>
          </a:prstGeom>
        </p:spPr>
      </p:pic>
      <p:pic>
        <p:nvPicPr>
          <p:cNvPr id="29" name="Picture 28">
            <a:extLst>
              <a:ext uri="{FF2B5EF4-FFF2-40B4-BE49-F238E27FC236}">
                <a16:creationId xmlns:a16="http://schemas.microsoft.com/office/drawing/2014/main" id="{D88E909D-526B-4AA8-9AEC-70E44A66B1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91506" y="26486358"/>
            <a:ext cx="3369922" cy="3178582"/>
          </a:xfrm>
          <a:prstGeom prst="rect">
            <a:avLst/>
          </a:prstGeom>
        </p:spPr>
      </p:pic>
      <p:sp>
        <p:nvSpPr>
          <p:cNvPr id="39" name="Rectangle: Rounded Corners 38">
            <a:extLst>
              <a:ext uri="{FF2B5EF4-FFF2-40B4-BE49-F238E27FC236}">
                <a16:creationId xmlns:a16="http://schemas.microsoft.com/office/drawing/2014/main" id="{87A848E9-8121-4F85-BE59-969EC5C58201}"/>
              </a:ext>
            </a:extLst>
          </p:cNvPr>
          <p:cNvSpPr/>
          <p:nvPr/>
        </p:nvSpPr>
        <p:spPr>
          <a:xfrm>
            <a:off x="1110392" y="28251324"/>
            <a:ext cx="13561576" cy="48403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4997" u="sng" dirty="0">
              <a:solidFill>
                <a:schemeClr val="tx1"/>
              </a:solidFill>
            </a:endParaRPr>
          </a:p>
        </p:txBody>
      </p:sp>
      <p:sp>
        <p:nvSpPr>
          <p:cNvPr id="40" name="Rectangle: Rounded Corners 39">
            <a:extLst>
              <a:ext uri="{FF2B5EF4-FFF2-40B4-BE49-F238E27FC236}">
                <a16:creationId xmlns:a16="http://schemas.microsoft.com/office/drawing/2014/main" id="{91969B2B-40D1-4EF9-81BF-3CCD745C0B7B}"/>
              </a:ext>
            </a:extLst>
          </p:cNvPr>
          <p:cNvSpPr/>
          <p:nvPr/>
        </p:nvSpPr>
        <p:spPr>
          <a:xfrm>
            <a:off x="1110392" y="34058568"/>
            <a:ext cx="13673610" cy="50634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4997" u="sng" dirty="0">
              <a:solidFill>
                <a:schemeClr val="tx1"/>
              </a:solidFill>
            </a:endParaRPr>
          </a:p>
        </p:txBody>
      </p:sp>
      <p:sp>
        <p:nvSpPr>
          <p:cNvPr id="41" name="מלבן: פינות מעוגלות 100">
            <a:extLst>
              <a:ext uri="{FF2B5EF4-FFF2-40B4-BE49-F238E27FC236}">
                <a16:creationId xmlns:a16="http://schemas.microsoft.com/office/drawing/2014/main" id="{13E4A083-FE67-4DAC-B2BA-22CAC744A570}"/>
              </a:ext>
            </a:extLst>
          </p:cNvPr>
          <p:cNvSpPr/>
          <p:nvPr/>
        </p:nvSpPr>
        <p:spPr>
          <a:xfrm>
            <a:off x="21658278" y="5842844"/>
            <a:ext cx="4846099" cy="835964"/>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108" b="1" dirty="0">
                <a:solidFill>
                  <a:schemeClr val="tx1"/>
                </a:solidFill>
                <a:latin typeface="Calibri" panose="020F0502020204030204" pitchFamily="34" charset="0"/>
                <a:cs typeface="Calibri" panose="020F0502020204030204" pitchFamily="34" charset="0"/>
              </a:rPr>
              <a:t>מבוא</a:t>
            </a:r>
            <a:endParaRPr lang="en-US" sz="6108" b="1" dirty="0">
              <a:solidFill>
                <a:schemeClr val="tx1"/>
              </a:solidFill>
              <a:latin typeface="Calibri" panose="020F0502020204030204" pitchFamily="34" charset="0"/>
              <a:cs typeface="Calibri" panose="020F0502020204030204" pitchFamily="34" charset="0"/>
            </a:endParaRPr>
          </a:p>
        </p:txBody>
      </p:sp>
      <p:sp>
        <p:nvSpPr>
          <p:cNvPr id="42" name="אליפסה 101">
            <a:extLst>
              <a:ext uri="{FF2B5EF4-FFF2-40B4-BE49-F238E27FC236}">
                <a16:creationId xmlns:a16="http://schemas.microsoft.com/office/drawing/2014/main" id="{675E286F-3C7E-4723-B6F1-C2CA728B8CD4}"/>
              </a:ext>
            </a:extLst>
          </p:cNvPr>
          <p:cNvSpPr/>
          <p:nvPr/>
        </p:nvSpPr>
        <p:spPr>
          <a:xfrm>
            <a:off x="26156119" y="5584624"/>
            <a:ext cx="1820718" cy="1441291"/>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108" b="1" dirty="0">
                <a:solidFill>
                  <a:schemeClr val="tx1"/>
                </a:solidFill>
                <a:latin typeface="Calibri" panose="020F0502020204030204" pitchFamily="34" charset="0"/>
                <a:cs typeface="Calibri" panose="020F0502020204030204" pitchFamily="34" charset="0"/>
              </a:rPr>
              <a:t>1</a:t>
            </a:r>
            <a:endParaRPr lang="en-US" sz="6108" b="1" dirty="0">
              <a:solidFill>
                <a:schemeClr val="tx1"/>
              </a:solidFill>
              <a:latin typeface="Calibri" panose="020F0502020204030204" pitchFamily="34" charset="0"/>
              <a:cs typeface="Calibri" panose="020F0502020204030204" pitchFamily="34" charset="0"/>
            </a:endParaRPr>
          </a:p>
        </p:txBody>
      </p:sp>
      <p:sp>
        <p:nvSpPr>
          <p:cNvPr id="43" name="מלבן: פינות מעוגלות 100">
            <a:extLst>
              <a:ext uri="{FF2B5EF4-FFF2-40B4-BE49-F238E27FC236}">
                <a16:creationId xmlns:a16="http://schemas.microsoft.com/office/drawing/2014/main" id="{DEE258C1-5E1F-43DE-B462-C7DB1C7DFA17}"/>
              </a:ext>
            </a:extLst>
          </p:cNvPr>
          <p:cNvSpPr/>
          <p:nvPr/>
        </p:nvSpPr>
        <p:spPr>
          <a:xfrm>
            <a:off x="21658278" y="11905854"/>
            <a:ext cx="4759046" cy="680339"/>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108" b="1" dirty="0">
                <a:solidFill>
                  <a:schemeClr val="tx1"/>
                </a:solidFill>
                <a:latin typeface="Calibri" panose="020F0502020204030204" pitchFamily="34" charset="0"/>
                <a:cs typeface="Calibri" panose="020F0502020204030204" pitchFamily="34" charset="0"/>
              </a:rPr>
              <a:t>כלים ושיטות</a:t>
            </a:r>
            <a:endParaRPr lang="en-US" sz="6108" b="1" dirty="0">
              <a:solidFill>
                <a:schemeClr val="tx1"/>
              </a:solidFill>
              <a:latin typeface="Calibri" panose="020F0502020204030204" pitchFamily="34" charset="0"/>
              <a:cs typeface="Calibri" panose="020F0502020204030204" pitchFamily="34" charset="0"/>
            </a:endParaRPr>
          </a:p>
        </p:txBody>
      </p:sp>
      <p:sp>
        <p:nvSpPr>
          <p:cNvPr id="44" name="אליפסה 101">
            <a:extLst>
              <a:ext uri="{FF2B5EF4-FFF2-40B4-BE49-F238E27FC236}">
                <a16:creationId xmlns:a16="http://schemas.microsoft.com/office/drawing/2014/main" id="{7BF5F596-728F-45EC-B227-FF258CABABE3}"/>
              </a:ext>
            </a:extLst>
          </p:cNvPr>
          <p:cNvSpPr/>
          <p:nvPr/>
        </p:nvSpPr>
        <p:spPr>
          <a:xfrm>
            <a:off x="26069066" y="11647634"/>
            <a:ext cx="1820718" cy="1441291"/>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108" b="1" dirty="0">
                <a:solidFill>
                  <a:schemeClr val="tx1"/>
                </a:solidFill>
                <a:latin typeface="Calibri" panose="020F0502020204030204" pitchFamily="34" charset="0"/>
                <a:cs typeface="Calibri" panose="020F0502020204030204" pitchFamily="34" charset="0"/>
              </a:rPr>
              <a:t>2</a:t>
            </a:r>
            <a:endParaRPr lang="en-US" sz="6108" b="1" dirty="0">
              <a:solidFill>
                <a:schemeClr val="tx1"/>
              </a:solidFill>
              <a:latin typeface="Calibri" panose="020F0502020204030204" pitchFamily="34" charset="0"/>
              <a:cs typeface="Calibri" panose="020F0502020204030204" pitchFamily="34" charset="0"/>
            </a:endParaRPr>
          </a:p>
        </p:txBody>
      </p:sp>
      <p:sp>
        <p:nvSpPr>
          <p:cNvPr id="45" name="TextBox 44">
            <a:extLst>
              <a:ext uri="{FF2B5EF4-FFF2-40B4-BE49-F238E27FC236}">
                <a16:creationId xmlns:a16="http://schemas.microsoft.com/office/drawing/2014/main" id="{B4F6F29D-D576-415C-8219-ADF289CD1085}"/>
              </a:ext>
            </a:extLst>
          </p:cNvPr>
          <p:cNvSpPr txBox="1"/>
          <p:nvPr/>
        </p:nvSpPr>
        <p:spPr>
          <a:xfrm>
            <a:off x="18728076" y="17405484"/>
            <a:ext cx="8123287" cy="2246769"/>
          </a:xfrm>
          <a:prstGeom prst="rect">
            <a:avLst/>
          </a:prstGeom>
          <a:noFill/>
        </p:spPr>
        <p:txBody>
          <a:bodyPr wrap="square" rtlCol="1">
            <a:spAutoFit/>
          </a:bodyPr>
          <a:lstStyle/>
          <a:p>
            <a:pPr algn="just" rtl="1"/>
            <a:r>
              <a:rPr lang="he-IL" sz="2800" b="1" dirty="0"/>
              <a:t>איור 1.</a:t>
            </a:r>
          </a:p>
          <a:p>
            <a:pPr algn="just" rtl="1"/>
            <a:r>
              <a:rPr lang="he-IL" sz="2800" b="1" dirty="0"/>
              <a:t>א. </a:t>
            </a:r>
            <a:r>
              <a:rPr lang="he-IL" sz="2800" dirty="0"/>
              <a:t>מיקום הניסוי  - יער </a:t>
            </a:r>
            <a:r>
              <a:rPr lang="he-IL" sz="2800" dirty="0" err="1"/>
              <a:t>ישעי</a:t>
            </a:r>
            <a:r>
              <a:rPr lang="he-IL" sz="2800" dirty="0"/>
              <a:t> שעל יד בית שמש.</a:t>
            </a:r>
          </a:p>
          <a:p>
            <a:pPr algn="just" rtl="1"/>
            <a:r>
              <a:rPr lang="he-IL" sz="2800" b="1" dirty="0"/>
              <a:t>ב. </a:t>
            </a:r>
            <a:r>
              <a:rPr lang="he-IL" sz="2800" dirty="0"/>
              <a:t>מפת חלקות הניסוי. חלקות הפחתה מסומנות בכתום, </a:t>
            </a:r>
          </a:p>
          <a:p>
            <a:pPr algn="just" rtl="1"/>
            <a:r>
              <a:rPr lang="he-IL" sz="2800" dirty="0"/>
              <a:t>חלקות ביקורת בכחול. 5 מינים בכל חלקה.</a:t>
            </a:r>
          </a:p>
          <a:p>
            <a:pPr algn="just" rtl="1"/>
            <a:r>
              <a:rPr lang="he-IL" sz="2800" b="1" dirty="0"/>
              <a:t>ג. </a:t>
            </a:r>
            <a:r>
              <a:rPr lang="he-IL" sz="2800" dirty="0"/>
              <a:t>מערכת הפחתת גשם 30%.</a:t>
            </a:r>
          </a:p>
        </p:txBody>
      </p:sp>
      <p:sp>
        <p:nvSpPr>
          <p:cNvPr id="48" name="TextBox 47">
            <a:extLst>
              <a:ext uri="{FF2B5EF4-FFF2-40B4-BE49-F238E27FC236}">
                <a16:creationId xmlns:a16="http://schemas.microsoft.com/office/drawing/2014/main" id="{751E970E-9BD0-4718-BFE5-D47F4893F814}"/>
              </a:ext>
            </a:extLst>
          </p:cNvPr>
          <p:cNvSpPr txBox="1"/>
          <p:nvPr/>
        </p:nvSpPr>
        <p:spPr>
          <a:xfrm>
            <a:off x="19594005" y="24038488"/>
            <a:ext cx="7328473" cy="3539430"/>
          </a:xfrm>
          <a:prstGeom prst="rect">
            <a:avLst/>
          </a:prstGeom>
          <a:noFill/>
        </p:spPr>
        <p:txBody>
          <a:bodyPr wrap="square" rtlCol="1">
            <a:spAutoFit/>
          </a:bodyPr>
          <a:lstStyle/>
          <a:p>
            <a:pPr algn="just" rtl="1"/>
            <a:r>
              <a:rPr lang="he-IL" sz="2800" b="1" dirty="0"/>
              <a:t>איור 3: הפקת נתוני החזריות מהדימות תוך מיסוך פיקסלים שאינם מייצגים</a:t>
            </a:r>
          </a:p>
          <a:p>
            <a:pPr algn="just" rtl="1"/>
            <a:r>
              <a:rPr lang="he-IL" sz="2800" b="1" dirty="0"/>
              <a:t>א. </a:t>
            </a:r>
            <a:r>
              <a:rPr lang="he-IL" sz="2800" dirty="0"/>
              <a:t>הדימות כפי שמתקבל מהמצלמה.</a:t>
            </a:r>
          </a:p>
          <a:p>
            <a:pPr algn="just" rtl="1"/>
            <a:r>
              <a:rPr lang="he-IL" sz="2800" b="1" dirty="0"/>
              <a:t>ב</a:t>
            </a:r>
            <a:r>
              <a:rPr lang="he-IL" sz="2800" dirty="0"/>
              <a:t>. הדימות לאחר מיסוך פיקסלים שאינם צמחיים, מתחת ערך </a:t>
            </a:r>
            <a:r>
              <a:rPr lang="en-US" sz="2800" dirty="0"/>
              <a:t>NDVI</a:t>
            </a:r>
            <a:r>
              <a:rPr lang="he-IL" sz="2800" dirty="0"/>
              <a:t> של 0.3.</a:t>
            </a:r>
          </a:p>
          <a:p>
            <a:pPr algn="just" rtl="1"/>
            <a:r>
              <a:rPr lang="he-IL" sz="2800" b="1" dirty="0"/>
              <a:t>ג. </a:t>
            </a:r>
            <a:r>
              <a:rPr lang="he-IL" sz="2800" dirty="0"/>
              <a:t>הדימות לאחר מיסוך נוסף של פיקסלים שמייצגים צל, המיסוך נעשה על ידי ערך סף של קרינה </a:t>
            </a:r>
            <a:r>
              <a:rPr lang="he-IL" sz="2800" dirty="0" err="1"/>
              <a:t>אינפרא</a:t>
            </a:r>
            <a:r>
              <a:rPr lang="he-IL" sz="2800" dirty="0"/>
              <a:t> אדומה באורך גל של 802 ננומטר.</a:t>
            </a:r>
          </a:p>
        </p:txBody>
      </p:sp>
      <p:sp>
        <p:nvSpPr>
          <p:cNvPr id="50" name="Rectangle 49">
            <a:extLst>
              <a:ext uri="{FF2B5EF4-FFF2-40B4-BE49-F238E27FC236}">
                <a16:creationId xmlns:a16="http://schemas.microsoft.com/office/drawing/2014/main" id="{5202C7D3-1D59-49DC-BC14-1BCD2CD1F793}"/>
              </a:ext>
            </a:extLst>
          </p:cNvPr>
          <p:cNvSpPr/>
          <p:nvPr/>
        </p:nvSpPr>
        <p:spPr>
          <a:xfrm>
            <a:off x="18739677" y="29165518"/>
            <a:ext cx="398786" cy="4459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961" dirty="0">
                <a:solidFill>
                  <a:sysClr val="windowText" lastClr="000000"/>
                </a:solidFill>
              </a:rPr>
              <a:t>ב</a:t>
            </a:r>
          </a:p>
        </p:txBody>
      </p:sp>
      <p:sp>
        <p:nvSpPr>
          <p:cNvPr id="51" name="Rectangle 50">
            <a:extLst>
              <a:ext uri="{FF2B5EF4-FFF2-40B4-BE49-F238E27FC236}">
                <a16:creationId xmlns:a16="http://schemas.microsoft.com/office/drawing/2014/main" id="{977325D8-9203-4CF8-848A-1FB8A6DDC8E5}"/>
              </a:ext>
            </a:extLst>
          </p:cNvPr>
          <p:cNvSpPr/>
          <p:nvPr/>
        </p:nvSpPr>
        <p:spPr>
          <a:xfrm>
            <a:off x="18752701" y="32040891"/>
            <a:ext cx="418319" cy="41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961" dirty="0">
                <a:solidFill>
                  <a:sysClr val="windowText" lastClr="000000"/>
                </a:solidFill>
              </a:rPr>
              <a:t>ג</a:t>
            </a:r>
          </a:p>
        </p:txBody>
      </p:sp>
      <p:sp>
        <p:nvSpPr>
          <p:cNvPr id="52" name="TextBox 51">
            <a:extLst>
              <a:ext uri="{FF2B5EF4-FFF2-40B4-BE49-F238E27FC236}">
                <a16:creationId xmlns:a16="http://schemas.microsoft.com/office/drawing/2014/main" id="{2BC51126-9164-45C3-9BDA-EAE73E21A1E2}"/>
              </a:ext>
            </a:extLst>
          </p:cNvPr>
          <p:cNvSpPr txBox="1"/>
          <p:nvPr/>
        </p:nvSpPr>
        <p:spPr>
          <a:xfrm>
            <a:off x="21981728" y="20120161"/>
            <a:ext cx="5311195" cy="3108543"/>
          </a:xfrm>
          <a:prstGeom prst="rect">
            <a:avLst/>
          </a:prstGeom>
          <a:noFill/>
        </p:spPr>
        <p:txBody>
          <a:bodyPr wrap="square" rtlCol="1">
            <a:spAutoFit/>
          </a:bodyPr>
          <a:lstStyle/>
          <a:p>
            <a:pPr algn="just" rtl="1"/>
            <a:r>
              <a:rPr lang="he-IL" sz="2800" b="1" dirty="0"/>
              <a:t>איור 2: מכשירים המשמשים </a:t>
            </a:r>
          </a:p>
          <a:p>
            <a:pPr algn="just" rtl="1"/>
            <a:r>
              <a:rPr lang="he-IL" sz="2800" b="1" dirty="0"/>
              <a:t>למדידות</a:t>
            </a:r>
          </a:p>
          <a:p>
            <a:pPr algn="just" rtl="1"/>
            <a:r>
              <a:rPr lang="he-IL" sz="2800" b="1" dirty="0"/>
              <a:t>א. </a:t>
            </a:r>
            <a:r>
              <a:rPr lang="he-IL" sz="2800" dirty="0"/>
              <a:t>תא לחץ למדידת </a:t>
            </a:r>
            <a:r>
              <a:rPr lang="en-US" sz="2800" dirty="0"/>
              <a:t>LWP</a:t>
            </a:r>
            <a:r>
              <a:rPr lang="he-IL" sz="2800" dirty="0"/>
              <a:t>.</a:t>
            </a:r>
          </a:p>
          <a:p>
            <a:pPr algn="just" rtl="1"/>
            <a:r>
              <a:rPr lang="he-IL" sz="2800" b="1" dirty="0"/>
              <a:t>ב.</a:t>
            </a:r>
            <a:r>
              <a:rPr lang="he-IL" sz="2800" dirty="0"/>
              <a:t> מצלמה היפר ספקטרלית (כולל </a:t>
            </a:r>
          </a:p>
          <a:p>
            <a:pPr algn="just" rtl="1"/>
            <a:r>
              <a:rPr lang="he-IL" sz="2800" dirty="0"/>
              <a:t>חיישן </a:t>
            </a:r>
            <a:r>
              <a:rPr lang="en-US" sz="2800" dirty="0"/>
              <a:t>LIDAR</a:t>
            </a:r>
            <a:r>
              <a:rPr lang="he-IL" sz="2800" dirty="0"/>
              <a:t>) על גבי רחפן. המצלמה מספקת נתוני החזריות ב274 ערוצים בטווח שבין 400-700 ננומטר.</a:t>
            </a:r>
          </a:p>
        </p:txBody>
      </p:sp>
      <p:sp>
        <p:nvSpPr>
          <p:cNvPr id="54" name="Rectangle 53">
            <a:extLst>
              <a:ext uri="{FF2B5EF4-FFF2-40B4-BE49-F238E27FC236}">
                <a16:creationId xmlns:a16="http://schemas.microsoft.com/office/drawing/2014/main" id="{138D3499-C734-48B0-A5B8-825402E80198}"/>
              </a:ext>
            </a:extLst>
          </p:cNvPr>
          <p:cNvSpPr/>
          <p:nvPr/>
        </p:nvSpPr>
        <p:spPr>
          <a:xfrm>
            <a:off x="21553577" y="22434022"/>
            <a:ext cx="431003" cy="433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dirty="0">
                <a:solidFill>
                  <a:sysClr val="windowText" lastClr="000000"/>
                </a:solidFill>
              </a:rPr>
              <a:t>א</a:t>
            </a:r>
          </a:p>
        </p:txBody>
      </p:sp>
      <p:sp>
        <p:nvSpPr>
          <p:cNvPr id="55" name="Rectangle 54">
            <a:extLst>
              <a:ext uri="{FF2B5EF4-FFF2-40B4-BE49-F238E27FC236}">
                <a16:creationId xmlns:a16="http://schemas.microsoft.com/office/drawing/2014/main" id="{D271E719-BE92-4C69-971F-2C3C074ED50D}"/>
              </a:ext>
            </a:extLst>
          </p:cNvPr>
          <p:cNvSpPr/>
          <p:nvPr/>
        </p:nvSpPr>
        <p:spPr>
          <a:xfrm>
            <a:off x="17957206" y="22453481"/>
            <a:ext cx="431003" cy="410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dirty="0">
                <a:solidFill>
                  <a:sysClr val="windowText" lastClr="000000"/>
                </a:solidFill>
              </a:rPr>
              <a:t>ב</a:t>
            </a:r>
          </a:p>
        </p:txBody>
      </p:sp>
      <p:sp>
        <p:nvSpPr>
          <p:cNvPr id="56" name="מלבן: פינות מעוגלות 100">
            <a:extLst>
              <a:ext uri="{FF2B5EF4-FFF2-40B4-BE49-F238E27FC236}">
                <a16:creationId xmlns:a16="http://schemas.microsoft.com/office/drawing/2014/main" id="{AFEDF8E3-48F8-4884-9FEC-82B0D1880224}"/>
              </a:ext>
            </a:extLst>
          </p:cNvPr>
          <p:cNvSpPr/>
          <p:nvPr/>
        </p:nvSpPr>
        <p:spPr>
          <a:xfrm>
            <a:off x="9135270" y="6088021"/>
            <a:ext cx="4278568" cy="746974"/>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108" b="1" dirty="0">
                <a:solidFill>
                  <a:schemeClr val="tx1"/>
                </a:solidFill>
                <a:latin typeface="Calibri" panose="020F0502020204030204" pitchFamily="34" charset="0"/>
                <a:cs typeface="Calibri" panose="020F0502020204030204" pitchFamily="34" charset="0"/>
              </a:rPr>
              <a:t>תוצאות</a:t>
            </a:r>
            <a:endParaRPr lang="en-US" sz="6108" b="1" dirty="0">
              <a:solidFill>
                <a:schemeClr val="tx1"/>
              </a:solidFill>
              <a:latin typeface="Calibri" panose="020F0502020204030204" pitchFamily="34" charset="0"/>
              <a:cs typeface="Calibri" panose="020F0502020204030204" pitchFamily="34" charset="0"/>
            </a:endParaRPr>
          </a:p>
        </p:txBody>
      </p:sp>
      <p:sp>
        <p:nvSpPr>
          <p:cNvPr id="57" name="אליפסה 101">
            <a:extLst>
              <a:ext uri="{FF2B5EF4-FFF2-40B4-BE49-F238E27FC236}">
                <a16:creationId xmlns:a16="http://schemas.microsoft.com/office/drawing/2014/main" id="{E4788A89-8BC3-4A23-965A-68036223493A}"/>
              </a:ext>
            </a:extLst>
          </p:cNvPr>
          <p:cNvSpPr/>
          <p:nvPr/>
        </p:nvSpPr>
        <p:spPr>
          <a:xfrm>
            <a:off x="13065580" y="5829801"/>
            <a:ext cx="1820718" cy="1441291"/>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108" b="1" dirty="0">
                <a:solidFill>
                  <a:schemeClr val="tx1"/>
                </a:solidFill>
                <a:latin typeface="Calibri" panose="020F0502020204030204" pitchFamily="34" charset="0"/>
                <a:cs typeface="Calibri" panose="020F0502020204030204" pitchFamily="34" charset="0"/>
              </a:rPr>
              <a:t>3</a:t>
            </a:r>
            <a:endParaRPr lang="en-US" sz="6108" b="1" dirty="0">
              <a:solidFill>
                <a:schemeClr val="tx1"/>
              </a:solidFill>
              <a:latin typeface="Calibri" panose="020F0502020204030204" pitchFamily="34" charset="0"/>
              <a:cs typeface="Calibri" panose="020F0502020204030204" pitchFamily="34" charset="0"/>
            </a:endParaRPr>
          </a:p>
        </p:txBody>
      </p:sp>
      <p:sp>
        <p:nvSpPr>
          <p:cNvPr id="58" name="TextBox 57">
            <a:extLst>
              <a:ext uri="{FF2B5EF4-FFF2-40B4-BE49-F238E27FC236}">
                <a16:creationId xmlns:a16="http://schemas.microsoft.com/office/drawing/2014/main" id="{FAF64EAF-3A8F-4B38-952A-23FE92AD176E}"/>
              </a:ext>
            </a:extLst>
          </p:cNvPr>
          <p:cNvSpPr txBox="1"/>
          <p:nvPr/>
        </p:nvSpPr>
        <p:spPr>
          <a:xfrm>
            <a:off x="6050949" y="7234543"/>
            <a:ext cx="8131368" cy="523220"/>
          </a:xfrm>
          <a:prstGeom prst="rect">
            <a:avLst/>
          </a:prstGeom>
          <a:noFill/>
        </p:spPr>
        <p:txBody>
          <a:bodyPr wrap="square" rtlCol="1">
            <a:spAutoFit/>
          </a:bodyPr>
          <a:lstStyle/>
          <a:p>
            <a:pPr algn="just" rtl="1"/>
            <a:r>
              <a:rPr lang="he-IL" sz="2800" b="1" dirty="0"/>
              <a:t>איור 5: הפרשים בין ערכי </a:t>
            </a:r>
            <a:r>
              <a:rPr lang="en-US" sz="2800" b="1" dirty="0"/>
              <a:t>LWP</a:t>
            </a:r>
            <a:r>
              <a:rPr lang="he-IL" sz="2800" b="1" dirty="0"/>
              <a:t> בביקורת ובהפחתת גשם</a:t>
            </a:r>
          </a:p>
        </p:txBody>
      </p:sp>
      <p:sp>
        <p:nvSpPr>
          <p:cNvPr id="64" name="מלבן: פינות מעוגלות 100">
            <a:extLst>
              <a:ext uri="{FF2B5EF4-FFF2-40B4-BE49-F238E27FC236}">
                <a16:creationId xmlns:a16="http://schemas.microsoft.com/office/drawing/2014/main" id="{67BB4322-90CE-4684-B5E1-AECB7E18583D}"/>
              </a:ext>
            </a:extLst>
          </p:cNvPr>
          <p:cNvSpPr/>
          <p:nvPr/>
        </p:nvSpPr>
        <p:spPr>
          <a:xfrm>
            <a:off x="8939716" y="27735471"/>
            <a:ext cx="4587424" cy="981645"/>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108" b="1" dirty="0">
                <a:solidFill>
                  <a:schemeClr val="tx1"/>
                </a:solidFill>
                <a:latin typeface="Calibri" panose="020F0502020204030204" pitchFamily="34" charset="0"/>
                <a:cs typeface="Calibri" panose="020F0502020204030204" pitchFamily="34" charset="0"/>
              </a:rPr>
              <a:t>מסקנות</a:t>
            </a:r>
            <a:endParaRPr lang="en-US" sz="6108" b="1" dirty="0">
              <a:solidFill>
                <a:schemeClr val="tx1"/>
              </a:solidFill>
              <a:latin typeface="Calibri" panose="020F0502020204030204" pitchFamily="34" charset="0"/>
              <a:cs typeface="Calibri" panose="020F0502020204030204" pitchFamily="34" charset="0"/>
            </a:endParaRPr>
          </a:p>
        </p:txBody>
      </p:sp>
      <p:sp>
        <p:nvSpPr>
          <p:cNvPr id="65" name="אליפסה 101">
            <a:extLst>
              <a:ext uri="{FF2B5EF4-FFF2-40B4-BE49-F238E27FC236}">
                <a16:creationId xmlns:a16="http://schemas.microsoft.com/office/drawing/2014/main" id="{9DCAFC0E-E800-4497-BAFD-418B0357516C}"/>
              </a:ext>
            </a:extLst>
          </p:cNvPr>
          <p:cNvSpPr/>
          <p:nvPr/>
        </p:nvSpPr>
        <p:spPr>
          <a:xfrm>
            <a:off x="13178882" y="27477252"/>
            <a:ext cx="1820718" cy="1441291"/>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6108" b="1" dirty="0">
                <a:solidFill>
                  <a:schemeClr val="tx1"/>
                </a:solidFill>
                <a:latin typeface="Calibri" panose="020F0502020204030204" pitchFamily="34" charset="0"/>
                <a:cs typeface="Calibri" panose="020F0502020204030204" pitchFamily="34" charset="0"/>
              </a:rPr>
              <a:t>4</a:t>
            </a:r>
            <a:endParaRPr lang="en-US" sz="6108" b="1" dirty="0">
              <a:solidFill>
                <a:schemeClr val="tx1"/>
              </a:solidFill>
              <a:latin typeface="Calibri" panose="020F0502020204030204" pitchFamily="34" charset="0"/>
              <a:cs typeface="Calibri" panose="020F0502020204030204" pitchFamily="34" charset="0"/>
            </a:endParaRPr>
          </a:p>
        </p:txBody>
      </p:sp>
      <p:pic>
        <p:nvPicPr>
          <p:cNvPr id="76" name="Picture 75">
            <a:extLst>
              <a:ext uri="{FF2B5EF4-FFF2-40B4-BE49-F238E27FC236}">
                <a16:creationId xmlns:a16="http://schemas.microsoft.com/office/drawing/2014/main" id="{21B2EEC3-9A4A-4C82-8993-95FDB3454B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6612349" y="12344233"/>
            <a:ext cx="4549924" cy="5504045"/>
          </a:xfrm>
          <a:prstGeom prst="rect">
            <a:avLst/>
          </a:prstGeom>
        </p:spPr>
      </p:pic>
      <p:sp>
        <p:nvSpPr>
          <p:cNvPr id="66" name="TextBox 65">
            <a:extLst>
              <a:ext uri="{FF2B5EF4-FFF2-40B4-BE49-F238E27FC236}">
                <a16:creationId xmlns:a16="http://schemas.microsoft.com/office/drawing/2014/main" id="{492C9DF0-358B-4CE8-B24B-2979B344F8FC}"/>
              </a:ext>
            </a:extLst>
          </p:cNvPr>
          <p:cNvSpPr txBox="1"/>
          <p:nvPr/>
        </p:nvSpPr>
        <p:spPr>
          <a:xfrm>
            <a:off x="1362863" y="28931885"/>
            <a:ext cx="13036021" cy="4482894"/>
          </a:xfrm>
          <a:prstGeom prst="rect">
            <a:avLst/>
          </a:prstGeom>
          <a:noFill/>
        </p:spPr>
        <p:txBody>
          <a:bodyPr wrap="square" rtlCol="1">
            <a:spAutoFit/>
          </a:bodyPr>
          <a:lstStyle/>
          <a:p>
            <a:pPr marL="475979" indent="-475979" algn="just" rtl="1">
              <a:buAutoNum type="arabicPeriod"/>
            </a:pPr>
            <a:r>
              <a:rPr lang="he-IL" sz="2800" dirty="0">
                <a:latin typeface="Calibri" panose="020F0502020204030204" pitchFamily="34" charset="0"/>
              </a:rPr>
              <a:t>על אף טיפול הפחתת הגשם, בתקופת הניסוי לא ניתן לזהות הבדל משמעותי בין חלקות הביקורת וההפחתה. ייתכן שהדבר נובע מכך שמערכת הפחתת הגשם לא הצליחה ליצור עקת מים משמעותית, או שעקת המים הזאת לא מתבטאת באופן בולט ב</a:t>
            </a:r>
            <a:r>
              <a:rPr lang="en-US" sz="2800" dirty="0">
                <a:latin typeface="Calibri" panose="020F0502020204030204" pitchFamily="34" charset="0"/>
              </a:rPr>
              <a:t>LWP</a:t>
            </a:r>
            <a:r>
              <a:rPr lang="he-IL" sz="2800" dirty="0">
                <a:latin typeface="Calibri" panose="020F0502020204030204" pitchFamily="34" charset="0"/>
              </a:rPr>
              <a:t>.</a:t>
            </a:r>
          </a:p>
          <a:p>
            <a:pPr marL="475979" indent="-475979" algn="just" rtl="1">
              <a:buAutoNum type="arabicPeriod"/>
            </a:pPr>
            <a:r>
              <a:rPr lang="he-IL" sz="2800" dirty="0">
                <a:latin typeface="Calibri" panose="020F0502020204030204" pitchFamily="34" charset="0"/>
              </a:rPr>
              <a:t>כאשר מתייחסים לכל מין בנפרד, המתאם בין מדדים ספקטרליים לבין </a:t>
            </a:r>
            <a:r>
              <a:rPr lang="en-US" sz="2800" dirty="0">
                <a:latin typeface="Calibri" panose="020F0502020204030204" pitchFamily="34" charset="0"/>
              </a:rPr>
              <a:t>LWP</a:t>
            </a:r>
            <a:r>
              <a:rPr lang="he-IL" sz="2800" dirty="0">
                <a:latin typeface="Calibri" panose="020F0502020204030204" pitchFamily="34" charset="0"/>
              </a:rPr>
              <a:t> נמוך יחסית, ובעל שונות גבוהה בין המינים. </a:t>
            </a:r>
          </a:p>
          <a:p>
            <a:pPr marL="475979" indent="-475979" algn="just" rtl="1">
              <a:buAutoNum type="arabicPeriod"/>
            </a:pPr>
            <a:r>
              <a:rPr lang="he-IL" sz="2800" dirty="0">
                <a:latin typeface="Calibri" panose="020F0502020204030204" pitchFamily="34" charset="0"/>
              </a:rPr>
              <a:t>לעומת זאת, כאשר מבצעים מיצוע של הערכים עבור כלל המינים בחלקה, מתקבל מתאם גבוה הרבה יותר, המאפשר חיזוי של </a:t>
            </a:r>
            <a:r>
              <a:rPr lang="en-US" sz="2800" dirty="0">
                <a:latin typeface="Calibri" panose="020F0502020204030204" pitchFamily="34" charset="0"/>
              </a:rPr>
              <a:t>LWP</a:t>
            </a:r>
            <a:r>
              <a:rPr lang="he-IL" sz="2800" dirty="0">
                <a:latin typeface="Calibri" panose="020F0502020204030204" pitchFamily="34" charset="0"/>
              </a:rPr>
              <a:t> באמצעות המדד שהתקבל. </a:t>
            </a:r>
          </a:p>
          <a:p>
            <a:pPr marL="475979" indent="-475979" algn="just" rtl="1">
              <a:buAutoNum type="arabicPeriod"/>
            </a:pPr>
            <a:r>
              <a:rPr lang="he-IL" sz="2800" dirty="0">
                <a:latin typeface="Calibri" panose="020F0502020204030204" pitchFamily="34" charset="0"/>
              </a:rPr>
              <a:t>בשלב הבא של המחקר ייעשה שימוש במודל של למידת מכונה על מנת למקסם את יכולת המודל לחזות </a:t>
            </a:r>
            <a:r>
              <a:rPr lang="en-US" sz="2800" dirty="0">
                <a:latin typeface="Calibri" panose="020F0502020204030204" pitchFamily="34" charset="0"/>
              </a:rPr>
              <a:t>LWP</a:t>
            </a:r>
            <a:r>
              <a:rPr lang="he-IL" sz="2800" dirty="0">
                <a:latin typeface="Calibri" panose="020F0502020204030204" pitchFamily="34" charset="0"/>
              </a:rPr>
              <a:t> באמצעות מדדים ספקטרליים, ולהתאים אותו לחישה באמצעות </a:t>
            </a:r>
            <a:r>
              <a:rPr lang="he-IL" sz="2800" dirty="0" err="1">
                <a:latin typeface="Calibri" panose="020F0502020204030204" pitchFamily="34" charset="0"/>
              </a:rPr>
              <a:t>לויינים</a:t>
            </a:r>
            <a:r>
              <a:rPr lang="he-IL" sz="2400" dirty="0">
                <a:latin typeface="Calibri" panose="020F0502020204030204" pitchFamily="34" charset="0"/>
              </a:rPr>
              <a:t>.</a:t>
            </a:r>
          </a:p>
          <a:p>
            <a:pPr marL="475979" indent="-475979" algn="just" rtl="1">
              <a:buAutoNum type="arabicPeriod"/>
            </a:pPr>
            <a:endParaRPr lang="he-IL" sz="3331" dirty="0">
              <a:latin typeface="Calibri" panose="020F0502020204030204" pitchFamily="34" charset="0"/>
              <a:cs typeface="Calibri" panose="020F0502020204030204" pitchFamily="34" charset="0"/>
            </a:endParaRPr>
          </a:p>
        </p:txBody>
      </p:sp>
      <p:sp>
        <p:nvSpPr>
          <p:cNvPr id="67" name="TextBox 66">
            <a:extLst>
              <a:ext uri="{FF2B5EF4-FFF2-40B4-BE49-F238E27FC236}">
                <a16:creationId xmlns:a16="http://schemas.microsoft.com/office/drawing/2014/main" id="{B5958AD7-A0AA-493A-B749-EB12D8298F7F}"/>
              </a:ext>
            </a:extLst>
          </p:cNvPr>
          <p:cNvSpPr txBox="1"/>
          <p:nvPr/>
        </p:nvSpPr>
        <p:spPr>
          <a:xfrm>
            <a:off x="1761518" y="34740791"/>
            <a:ext cx="12051303" cy="4490204"/>
          </a:xfrm>
          <a:prstGeom prst="rect">
            <a:avLst/>
          </a:prstGeom>
          <a:noFill/>
        </p:spPr>
        <p:txBody>
          <a:bodyPr wrap="square" rtlCol="1">
            <a:spAutoFit/>
          </a:bodyPr>
          <a:lstStyle/>
          <a:p>
            <a:pPr marL="687526" indent="-475979">
              <a:lnSpc>
                <a:spcPct val="150000"/>
              </a:lnSpc>
              <a:spcAft>
                <a:spcPts val="740"/>
              </a:spcAft>
              <a:buAutoNum type="arabicPeriod"/>
            </a:pPr>
            <a:r>
              <a:rPr lang="en-US" sz="2314" dirty="0">
                <a:solidFill>
                  <a:srgbClr val="222222"/>
                </a:solidFill>
                <a:latin typeface="Times New Roman" panose="02020603050405020304" pitchFamily="18" charset="0"/>
                <a:ea typeface="Calibri" panose="020F0502020204030204" pitchFamily="34" charset="0"/>
                <a:cs typeface="Arial" panose="020B0604020202020204" pitchFamily="34" charset="0"/>
              </a:rPr>
              <a:t>Wang, Z., Sun, Z., &amp; Lu, S. (2020). Optimal vegetation index for assessing leaf water potential using reflectance factors from the adaxial and abaxial surfaces. Computers and Electronics in Agriculture, 172, 105337.</a:t>
            </a:r>
            <a:r>
              <a:rPr lang="he-IL" sz="2314" dirty="0">
                <a:solidFill>
                  <a:srgbClr val="222222"/>
                </a:solidFill>
                <a:latin typeface="Calibri" panose="020F0502020204030204" pitchFamily="34" charset="0"/>
                <a:ea typeface="Calibri" panose="020F0502020204030204" pitchFamily="34" charset="0"/>
                <a:cs typeface="Times New Roman" panose="02020603050405020304" pitchFamily="18" charset="0"/>
              </a:rPr>
              <a:t>‏</a:t>
            </a:r>
            <a:endParaRPr lang="en-US" sz="2314" dirty="0">
              <a:solidFill>
                <a:srgbClr val="222222"/>
              </a:solidFill>
              <a:latin typeface="Calibri" panose="020F0502020204030204" pitchFamily="34" charset="0"/>
              <a:ea typeface="Calibri" panose="020F0502020204030204" pitchFamily="34" charset="0"/>
              <a:cs typeface="Times New Roman" panose="02020603050405020304" pitchFamily="18" charset="0"/>
            </a:endParaRPr>
          </a:p>
          <a:p>
            <a:pPr marL="687526" indent="-475979">
              <a:lnSpc>
                <a:spcPct val="150000"/>
              </a:lnSpc>
              <a:spcAft>
                <a:spcPts val="740"/>
              </a:spcAft>
              <a:buFontTx/>
              <a:buAutoNum type="arabicPeriod"/>
            </a:pPr>
            <a:r>
              <a:rPr lang="en-US" sz="2314" dirty="0">
                <a:solidFill>
                  <a:srgbClr val="222222"/>
                </a:solidFill>
                <a:latin typeface="Times New Roman" panose="02020603050405020304" pitchFamily="18" charset="0"/>
                <a:cs typeface="Arial" panose="020B0604020202020204" pitchFamily="34" charset="0"/>
              </a:rPr>
              <a:t>Barnes, E.M.; Clarke, T.R.; Richards, S.E. Coincident detection of crop water stress, nitrogen status and canopy density using ground-based multispectral data. In Proceedings </a:t>
            </a:r>
            <a:r>
              <a:rPr lang="en-US" sz="2314" dirty="0" err="1">
                <a:solidFill>
                  <a:srgbClr val="222222"/>
                </a:solidFill>
                <a:latin typeface="Times New Roman" panose="02020603050405020304" pitchFamily="18" charset="0"/>
                <a:cs typeface="Arial" panose="020B0604020202020204" pitchFamily="34" charset="0"/>
              </a:rPr>
              <a:t>ofthe</a:t>
            </a:r>
            <a:r>
              <a:rPr lang="en-US" sz="2314" dirty="0">
                <a:solidFill>
                  <a:srgbClr val="222222"/>
                </a:solidFill>
                <a:latin typeface="Times New Roman" panose="02020603050405020304" pitchFamily="18" charset="0"/>
                <a:cs typeface="Arial" panose="020B0604020202020204" pitchFamily="34" charset="0"/>
              </a:rPr>
              <a:t> Fifth International Conference on Precision Agriculture, Bloomington, MN, USA, 16–19 July 2000; Robert, P.C., Rust, R.H., Larson, W.E., Eds.; American Society of Agronomy: Madison, WI, USA, 2000.</a:t>
            </a:r>
          </a:p>
        </p:txBody>
      </p:sp>
      <p:grpSp>
        <p:nvGrpSpPr>
          <p:cNvPr id="68" name="קבוצה 132">
            <a:extLst>
              <a:ext uri="{FF2B5EF4-FFF2-40B4-BE49-F238E27FC236}">
                <a16:creationId xmlns:a16="http://schemas.microsoft.com/office/drawing/2014/main" id="{29314103-2208-4FE4-8E9F-52B5B63E57EA}"/>
              </a:ext>
            </a:extLst>
          </p:cNvPr>
          <p:cNvGrpSpPr/>
          <p:nvPr/>
        </p:nvGrpSpPr>
        <p:grpSpPr>
          <a:xfrm>
            <a:off x="838978" y="33584836"/>
            <a:ext cx="6216449" cy="1485507"/>
            <a:chOff x="21325375" y="6188902"/>
            <a:chExt cx="5967189" cy="1605324"/>
          </a:xfrm>
          <a:solidFill>
            <a:srgbClr val="E9EFC0"/>
          </a:solidFill>
        </p:grpSpPr>
        <p:sp>
          <p:nvSpPr>
            <p:cNvPr id="69" name="מלבן: פינות מעוגלות 133">
              <a:extLst>
                <a:ext uri="{FF2B5EF4-FFF2-40B4-BE49-F238E27FC236}">
                  <a16:creationId xmlns:a16="http://schemas.microsoft.com/office/drawing/2014/main" id="{DE17D47A-38A8-4077-8263-C828279F6CFA}"/>
                </a:ext>
              </a:extLst>
            </p:cNvPr>
            <p:cNvSpPr/>
            <p:nvPr/>
          </p:nvSpPr>
          <p:spPr>
            <a:xfrm>
              <a:off x="22284146" y="6457747"/>
              <a:ext cx="5008418" cy="983545"/>
            </a:xfrm>
            <a:prstGeom prst="roundRect">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8" b="1" dirty="0">
                  <a:solidFill>
                    <a:schemeClr val="tx1"/>
                  </a:solidFill>
                  <a:latin typeface="Calibri" panose="020F0502020204030204" pitchFamily="34" charset="0"/>
                  <a:cs typeface="Calibri" panose="020F0502020204030204" pitchFamily="34" charset="0"/>
                </a:rPr>
                <a:t>References</a:t>
              </a:r>
            </a:p>
          </p:txBody>
        </p:sp>
        <p:sp>
          <p:nvSpPr>
            <p:cNvPr id="70" name="אליפסה 134">
              <a:extLst>
                <a:ext uri="{FF2B5EF4-FFF2-40B4-BE49-F238E27FC236}">
                  <a16:creationId xmlns:a16="http://schemas.microsoft.com/office/drawing/2014/main" id="{5E96FCA5-AE73-4454-9D3E-FE4C45C461B8}"/>
                </a:ext>
              </a:extLst>
            </p:cNvPr>
            <p:cNvSpPr/>
            <p:nvPr/>
          </p:nvSpPr>
          <p:spPr>
            <a:xfrm>
              <a:off x="21325375" y="6188902"/>
              <a:ext cx="1655739" cy="1605324"/>
            </a:xfrm>
            <a:prstGeom prst="ellipse">
              <a:avLst/>
            </a:prstGeom>
            <a:solidFill>
              <a:srgbClr val="C9F2C7"/>
            </a:solidFill>
            <a:ln>
              <a:solidFill>
                <a:srgbClr val="C9F2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108" b="1" dirty="0">
                  <a:solidFill>
                    <a:schemeClr val="tx1"/>
                  </a:solidFill>
                  <a:latin typeface="Calibri" panose="020F0502020204030204" pitchFamily="34" charset="0"/>
                  <a:cs typeface="Calibri" panose="020F0502020204030204" pitchFamily="34" charset="0"/>
                </a:rPr>
                <a:t>5</a:t>
              </a:r>
            </a:p>
          </p:txBody>
        </p:sp>
      </p:grpSp>
      <p:sp>
        <p:nvSpPr>
          <p:cNvPr id="77" name="Rectangle 76">
            <a:extLst>
              <a:ext uri="{FF2B5EF4-FFF2-40B4-BE49-F238E27FC236}">
                <a16:creationId xmlns:a16="http://schemas.microsoft.com/office/drawing/2014/main" id="{5D4CDEC7-6C59-4433-9E50-9C239EC6BEB9}"/>
              </a:ext>
            </a:extLst>
          </p:cNvPr>
          <p:cNvSpPr/>
          <p:nvPr/>
        </p:nvSpPr>
        <p:spPr>
          <a:xfrm>
            <a:off x="25998210" y="16328166"/>
            <a:ext cx="553861" cy="5798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961" dirty="0">
                <a:solidFill>
                  <a:sysClr val="windowText" lastClr="000000"/>
                </a:solidFill>
              </a:rPr>
              <a:t>א</a:t>
            </a:r>
          </a:p>
        </p:txBody>
      </p:sp>
      <p:sp>
        <p:nvSpPr>
          <p:cNvPr id="46" name="Rectangle 45">
            <a:extLst>
              <a:ext uri="{FF2B5EF4-FFF2-40B4-BE49-F238E27FC236}">
                <a16:creationId xmlns:a16="http://schemas.microsoft.com/office/drawing/2014/main" id="{58F4FC3C-81A9-4B64-8632-9883C9D3B104}"/>
              </a:ext>
            </a:extLst>
          </p:cNvPr>
          <p:cNvSpPr/>
          <p:nvPr/>
        </p:nvSpPr>
        <p:spPr>
          <a:xfrm>
            <a:off x="21064750" y="16347970"/>
            <a:ext cx="553861" cy="5798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961" dirty="0">
                <a:solidFill>
                  <a:sysClr val="windowText" lastClr="000000"/>
                </a:solidFill>
              </a:rPr>
              <a:t>ב</a:t>
            </a:r>
          </a:p>
        </p:txBody>
      </p:sp>
      <p:sp>
        <p:nvSpPr>
          <p:cNvPr id="88" name="Oval 87">
            <a:extLst>
              <a:ext uri="{FF2B5EF4-FFF2-40B4-BE49-F238E27FC236}">
                <a16:creationId xmlns:a16="http://schemas.microsoft.com/office/drawing/2014/main" id="{6194A26C-D7C5-4681-951F-02D11B1341F2}"/>
              </a:ext>
            </a:extLst>
          </p:cNvPr>
          <p:cNvSpPr/>
          <p:nvPr/>
        </p:nvSpPr>
        <p:spPr>
          <a:xfrm>
            <a:off x="24244748" y="14412859"/>
            <a:ext cx="250083" cy="230347"/>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561"/>
          </a:p>
        </p:txBody>
      </p:sp>
      <p:cxnSp>
        <p:nvCxnSpPr>
          <p:cNvPr id="90" name="Straight Connector 89">
            <a:extLst>
              <a:ext uri="{FF2B5EF4-FFF2-40B4-BE49-F238E27FC236}">
                <a16:creationId xmlns:a16="http://schemas.microsoft.com/office/drawing/2014/main" id="{0E5DEF97-1869-401C-869B-4C37F6C1F99F}"/>
              </a:ext>
            </a:extLst>
          </p:cNvPr>
          <p:cNvCxnSpPr/>
          <p:nvPr/>
        </p:nvCxnSpPr>
        <p:spPr>
          <a:xfrm flipV="1">
            <a:off x="19756171" y="14573573"/>
            <a:ext cx="4594673" cy="2797644"/>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B28DACF-7C38-40A0-9D31-A8E08624B24A}"/>
              </a:ext>
            </a:extLst>
          </p:cNvPr>
          <p:cNvCxnSpPr>
            <a:cxnSpLocks/>
          </p:cNvCxnSpPr>
          <p:nvPr/>
        </p:nvCxnSpPr>
        <p:spPr>
          <a:xfrm>
            <a:off x="21658278" y="12880775"/>
            <a:ext cx="2692566" cy="166232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16" name="Picture 115">
            <a:extLst>
              <a:ext uri="{FF2B5EF4-FFF2-40B4-BE49-F238E27FC236}">
                <a16:creationId xmlns:a16="http://schemas.microsoft.com/office/drawing/2014/main" id="{58E6C59B-57BF-4B69-A8B5-6A52E2C7D7BE}"/>
              </a:ext>
            </a:extLst>
          </p:cNvPr>
          <p:cNvPicPr>
            <a:picLocks noChangeAspect="1"/>
          </p:cNvPicPr>
          <p:nvPr/>
        </p:nvPicPr>
        <p:blipFill>
          <a:blip r:embed="rId10"/>
          <a:stretch>
            <a:fillRect/>
          </a:stretch>
        </p:blipFill>
        <p:spPr>
          <a:xfrm>
            <a:off x="16143474" y="15395229"/>
            <a:ext cx="1304666" cy="1630832"/>
          </a:xfrm>
          <a:prstGeom prst="rect">
            <a:avLst/>
          </a:prstGeom>
        </p:spPr>
      </p:pic>
      <p:pic>
        <p:nvPicPr>
          <p:cNvPr id="33" name="Picture 32">
            <a:extLst>
              <a:ext uri="{FF2B5EF4-FFF2-40B4-BE49-F238E27FC236}">
                <a16:creationId xmlns:a16="http://schemas.microsoft.com/office/drawing/2014/main" id="{607E5A5F-7975-4FBB-B2D0-5CAD120AC1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28651" y="17129415"/>
            <a:ext cx="2009752" cy="2679669"/>
          </a:xfrm>
          <a:prstGeom prst="rect">
            <a:avLst/>
          </a:prstGeom>
        </p:spPr>
      </p:pic>
      <p:sp>
        <p:nvSpPr>
          <p:cNvPr id="47" name="Rectangle 46">
            <a:extLst>
              <a:ext uri="{FF2B5EF4-FFF2-40B4-BE49-F238E27FC236}">
                <a16:creationId xmlns:a16="http://schemas.microsoft.com/office/drawing/2014/main" id="{FF4183F0-EC5A-4CD1-B986-449D9A72BD75}"/>
              </a:ext>
            </a:extLst>
          </p:cNvPr>
          <p:cNvSpPr/>
          <p:nvPr/>
        </p:nvSpPr>
        <p:spPr>
          <a:xfrm>
            <a:off x="17664686" y="19198553"/>
            <a:ext cx="553861" cy="5798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961" dirty="0">
                <a:solidFill>
                  <a:sysClr val="windowText" lastClr="000000"/>
                </a:solidFill>
              </a:rPr>
              <a:t>ג</a:t>
            </a:r>
          </a:p>
        </p:txBody>
      </p:sp>
      <p:sp>
        <p:nvSpPr>
          <p:cNvPr id="78" name="TextBox 77">
            <a:extLst>
              <a:ext uri="{FF2B5EF4-FFF2-40B4-BE49-F238E27FC236}">
                <a16:creationId xmlns:a16="http://schemas.microsoft.com/office/drawing/2014/main" id="{C60B851D-340F-4005-B3BA-37DB63BEB074}"/>
              </a:ext>
            </a:extLst>
          </p:cNvPr>
          <p:cNvSpPr txBox="1"/>
          <p:nvPr/>
        </p:nvSpPr>
        <p:spPr>
          <a:xfrm>
            <a:off x="2478015" y="12655550"/>
            <a:ext cx="11867162" cy="3970318"/>
          </a:xfrm>
          <a:prstGeom prst="rect">
            <a:avLst/>
          </a:prstGeom>
          <a:noFill/>
        </p:spPr>
        <p:txBody>
          <a:bodyPr wrap="square" rtlCol="1">
            <a:spAutoFit/>
          </a:bodyPr>
          <a:lstStyle/>
          <a:p>
            <a:pPr algn="just" rtl="1"/>
            <a:r>
              <a:rPr lang="he-IL" sz="2800" b="1" dirty="0"/>
              <a:t>איור 6: מתאם בין </a:t>
            </a:r>
            <a:r>
              <a:rPr lang="en-US" sz="2800" b="1" dirty="0"/>
              <a:t>NDSI</a:t>
            </a:r>
            <a:r>
              <a:rPr lang="he-IL" sz="2800" b="1" dirty="0"/>
              <a:t> אופטימלי ל-</a:t>
            </a:r>
            <a:r>
              <a:rPr lang="en-US" sz="2800" b="1"/>
              <a:t>LWP</a:t>
            </a:r>
            <a:endParaRPr lang="he-IL" sz="2800" b="1" dirty="0"/>
          </a:p>
          <a:p>
            <a:pPr algn="just" rtl="1"/>
            <a:r>
              <a:rPr lang="he-IL" sz="2800" b="1" dirty="0"/>
              <a:t>א. </a:t>
            </a:r>
            <a:r>
              <a:rPr lang="he-IL" sz="2800" dirty="0"/>
              <a:t>רגרסיה ליניארית ומתאם ב</a:t>
            </a:r>
            <a:r>
              <a:rPr lang="en-US" sz="2800" dirty="0"/>
              <a:t>NDSI</a:t>
            </a:r>
            <a:r>
              <a:rPr lang="he-IL" sz="2800" dirty="0"/>
              <a:t> אופטימלי, בחלוקה למינים שונים ועבור כלל הנתונים, ללא מיצוע.</a:t>
            </a:r>
          </a:p>
          <a:p>
            <a:pPr algn="just" rtl="1"/>
            <a:r>
              <a:rPr lang="he-IL" sz="2800" b="1" dirty="0"/>
              <a:t>ב. </a:t>
            </a:r>
            <a:r>
              <a:rPr lang="he-IL" sz="2800" dirty="0"/>
              <a:t>רגרסיה ליניארית ומתאם ב</a:t>
            </a:r>
            <a:r>
              <a:rPr lang="en-US" sz="2800" dirty="0"/>
              <a:t>NDSI</a:t>
            </a:r>
            <a:r>
              <a:rPr lang="he-IL" sz="2800" dirty="0"/>
              <a:t> אופטימלי עבור מיצוע של ערכי העצים בכל חלקה בכל תאריך.</a:t>
            </a:r>
          </a:p>
          <a:p>
            <a:pPr algn="just" rtl="1"/>
            <a:r>
              <a:rPr lang="he-IL" sz="2800" b="1" dirty="0"/>
              <a:t>ג. </a:t>
            </a:r>
            <a:r>
              <a:rPr lang="he-IL" sz="2800" dirty="0"/>
              <a:t>ערכי </a:t>
            </a:r>
            <a:r>
              <a:rPr lang="en-US" sz="2800" b="1" dirty="0">
                <a:effectLst/>
                <a:latin typeface="Calibri" panose="020F0502020204030204" pitchFamily="34" charset="0"/>
                <a:ea typeface="Calibri" panose="020F0502020204030204" pitchFamily="34" charset="0"/>
              </a:rPr>
              <a:t>R</a:t>
            </a:r>
            <a:r>
              <a:rPr lang="en-US" sz="2800" b="1" baseline="30000" dirty="0">
                <a:effectLst/>
                <a:latin typeface="Calibri" panose="020F0502020204030204" pitchFamily="34" charset="0"/>
                <a:ea typeface="Calibri" panose="020F0502020204030204" pitchFamily="34" charset="0"/>
              </a:rPr>
              <a:t>2</a:t>
            </a:r>
            <a:r>
              <a:rPr lang="he-IL" sz="2800" dirty="0"/>
              <a:t> </a:t>
            </a:r>
            <a:r>
              <a:rPr lang="he-IL" sz="2800" dirty="0">
                <a:latin typeface="Calibri" panose="020F0502020204030204" pitchFamily="34" charset="0"/>
              </a:rPr>
              <a:t>עבור מדדי </a:t>
            </a:r>
            <a:r>
              <a:rPr lang="en-US" sz="2800" dirty="0">
                <a:latin typeface="Calibri" panose="020F0502020204030204" pitchFamily="34" charset="0"/>
              </a:rPr>
              <a:t>NDSI</a:t>
            </a:r>
            <a:r>
              <a:rPr lang="he-IL" sz="2800" dirty="0">
                <a:latin typeface="Calibri" panose="020F0502020204030204" pitchFamily="34" charset="0"/>
              </a:rPr>
              <a:t> מוכרים מהספרות, </a:t>
            </a:r>
          </a:p>
          <a:p>
            <a:pPr algn="just" rtl="1"/>
            <a:r>
              <a:rPr lang="he-IL" sz="2800" dirty="0">
                <a:latin typeface="Calibri" panose="020F0502020204030204" pitchFamily="34" charset="0"/>
              </a:rPr>
              <a:t>לצד הערך המתקבל מה</a:t>
            </a:r>
            <a:r>
              <a:rPr lang="en-US" sz="2800" dirty="0">
                <a:latin typeface="Calibri" panose="020F0502020204030204" pitchFamily="34" charset="0"/>
              </a:rPr>
              <a:t>NDSI</a:t>
            </a:r>
            <a:r>
              <a:rPr lang="he-IL" sz="2800" dirty="0">
                <a:latin typeface="Calibri" panose="020F0502020204030204" pitchFamily="34" charset="0"/>
              </a:rPr>
              <a:t> החדש שנמצא.</a:t>
            </a:r>
          </a:p>
          <a:p>
            <a:pPr algn="just" rtl="1"/>
            <a:r>
              <a:rPr lang="he-IL" sz="2800" b="1" dirty="0"/>
              <a:t>ד.</a:t>
            </a:r>
            <a:r>
              <a:rPr lang="he-IL" sz="2800" dirty="0"/>
              <a:t> מיקום המדדים על גבי גרף חתימה </a:t>
            </a:r>
          </a:p>
          <a:p>
            <a:pPr algn="just" rtl="1"/>
            <a:r>
              <a:rPr lang="he-IL" sz="2800" dirty="0"/>
              <a:t>ספקטרלית ממוצע של עצי היער.</a:t>
            </a:r>
            <a:endParaRPr lang="he-IL" sz="2800" b="1" dirty="0"/>
          </a:p>
        </p:txBody>
      </p:sp>
      <p:pic>
        <p:nvPicPr>
          <p:cNvPr id="2" name="Picture 4">
            <a:extLst>
              <a:ext uri="{FF2B5EF4-FFF2-40B4-BE49-F238E27FC236}">
                <a16:creationId xmlns:a16="http://schemas.microsoft.com/office/drawing/2014/main" id="{DB1B213C-9E30-41B0-8059-5A0F926651B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32626" y="14713393"/>
            <a:ext cx="6325972" cy="503049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5823C782-370C-467A-8401-F2F32442EFC6}"/>
              </a:ext>
            </a:extLst>
          </p:cNvPr>
          <p:cNvSpPr txBox="1"/>
          <p:nvPr/>
        </p:nvSpPr>
        <p:spPr>
          <a:xfrm>
            <a:off x="19670532" y="31243371"/>
            <a:ext cx="7328473" cy="2246769"/>
          </a:xfrm>
          <a:prstGeom prst="rect">
            <a:avLst/>
          </a:prstGeom>
          <a:noFill/>
        </p:spPr>
        <p:txBody>
          <a:bodyPr wrap="square" rtlCol="1">
            <a:spAutoFit/>
          </a:bodyPr>
          <a:lstStyle/>
          <a:p>
            <a:pPr algn="just" rtl="1"/>
            <a:r>
              <a:rPr lang="he-IL" sz="2800" b="1" dirty="0"/>
              <a:t>איור 4: מציאת </a:t>
            </a:r>
            <a:r>
              <a:rPr lang="en-US" sz="2800" b="1" dirty="0"/>
              <a:t>NDSI </a:t>
            </a:r>
            <a:r>
              <a:rPr lang="he-IL" sz="2800" b="1" dirty="0"/>
              <a:t> </a:t>
            </a:r>
            <a:r>
              <a:rPr lang="he-IL" sz="2800" b="1" dirty="0" err="1"/>
              <a:t>בקורלצייה</a:t>
            </a:r>
            <a:r>
              <a:rPr lang="he-IL" sz="2800" b="1" dirty="0"/>
              <a:t> מקסימלית ל</a:t>
            </a:r>
            <a:r>
              <a:rPr lang="en-US" sz="2800" b="1" dirty="0"/>
              <a:t>LWP</a:t>
            </a:r>
            <a:r>
              <a:rPr lang="he-IL" sz="2800" b="1" dirty="0"/>
              <a:t> </a:t>
            </a:r>
          </a:p>
          <a:p>
            <a:pPr algn="just" rtl="1"/>
            <a:r>
              <a:rPr lang="he-IL" sz="2800" b="1" dirty="0"/>
              <a:t>א. </a:t>
            </a:r>
            <a:r>
              <a:rPr lang="he-IL" sz="2800" dirty="0"/>
              <a:t>מטריצה המתארת מתאם </a:t>
            </a:r>
            <a:r>
              <a:rPr lang="he-IL" sz="2800" dirty="0" err="1"/>
              <a:t>פירסון</a:t>
            </a:r>
            <a:r>
              <a:rPr lang="he-IL" sz="2800" dirty="0"/>
              <a:t> בין ה</a:t>
            </a:r>
            <a:r>
              <a:rPr lang="en-US" sz="2800" dirty="0"/>
              <a:t>NDSI</a:t>
            </a:r>
            <a:r>
              <a:rPr lang="he-IL" sz="2800" dirty="0"/>
              <a:t> לבין ה</a:t>
            </a:r>
            <a:r>
              <a:rPr lang="en-US" sz="2800" dirty="0"/>
              <a:t>LWP</a:t>
            </a:r>
            <a:r>
              <a:rPr lang="he-IL" sz="2800" dirty="0"/>
              <a:t>. </a:t>
            </a:r>
          </a:p>
          <a:p>
            <a:pPr algn="just" rtl="1"/>
            <a:r>
              <a:rPr lang="he-IL" sz="2800" b="1" dirty="0"/>
              <a:t>ב</a:t>
            </a:r>
            <a:r>
              <a:rPr lang="he-IL" sz="2800" dirty="0"/>
              <a:t>. מיקוד בתוך אזור </a:t>
            </a:r>
            <a:r>
              <a:rPr lang="he-IL" sz="2800" dirty="0" err="1"/>
              <a:t>בקורלצייה</a:t>
            </a:r>
            <a:r>
              <a:rPr lang="he-IL" sz="2800" dirty="0"/>
              <a:t> גבוהה, למציאת הקורלציה האופטימלית.</a:t>
            </a:r>
          </a:p>
        </p:txBody>
      </p:sp>
      <p:sp>
        <p:nvSpPr>
          <p:cNvPr id="63" name="TextBox 62">
            <a:extLst>
              <a:ext uri="{FF2B5EF4-FFF2-40B4-BE49-F238E27FC236}">
                <a16:creationId xmlns:a16="http://schemas.microsoft.com/office/drawing/2014/main" id="{43820BE9-78A8-46CB-ABD3-C30B17C95403}"/>
              </a:ext>
            </a:extLst>
          </p:cNvPr>
          <p:cNvSpPr txBox="1"/>
          <p:nvPr/>
        </p:nvSpPr>
        <p:spPr>
          <a:xfrm>
            <a:off x="19723785" y="27525752"/>
            <a:ext cx="7328473" cy="3046988"/>
          </a:xfrm>
          <a:prstGeom prst="rect">
            <a:avLst/>
          </a:prstGeom>
          <a:noFill/>
        </p:spPr>
        <p:txBody>
          <a:bodyPr wrap="square" rtlCol="1">
            <a:spAutoFit/>
          </a:bodyPr>
          <a:lstStyle/>
          <a:p>
            <a:pPr algn="just" rtl="1"/>
            <a:r>
              <a:rPr lang="he-IL" sz="2800" dirty="0"/>
              <a:t>לאחר תהליך המיסוך, נעשה מיצוע של ערכי ההחזריות בכל אחד מהפיקסלים שבפוליגון, עבור כל 274 הערוצים של המצלמה.</a:t>
            </a:r>
            <a:r>
              <a:rPr lang="he-IL" sz="2800" b="1" dirty="0"/>
              <a:t> </a:t>
            </a:r>
            <a:r>
              <a:rPr lang="he-IL" sz="2800" dirty="0"/>
              <a:t>בשלב זה עוברים למציאת מדד הפרש ספקטרלי מנורמל </a:t>
            </a:r>
            <a:r>
              <a:rPr lang="he-IL" sz="2800" b="1" dirty="0"/>
              <a:t>(</a:t>
            </a:r>
            <a:r>
              <a:rPr lang="en-US" sz="2800" b="1" dirty="0"/>
              <a:t>Normalized Difference Spectral Index</a:t>
            </a:r>
            <a:r>
              <a:rPr lang="he-IL" sz="2800" b="1" dirty="0"/>
              <a:t>=</a:t>
            </a:r>
            <a:r>
              <a:rPr lang="en-US" sz="2800" b="1" dirty="0"/>
              <a:t>NDSI</a:t>
            </a:r>
            <a:r>
              <a:rPr lang="he-IL" sz="2800" b="1" dirty="0"/>
              <a:t>),</a:t>
            </a:r>
            <a:r>
              <a:rPr lang="he-IL" sz="2800" dirty="0"/>
              <a:t> המשתמש בשני ערוצים שונים של המצלמה, על פי הנוסחה:</a:t>
            </a:r>
          </a:p>
          <a:p>
            <a:pPr algn="just" rtl="1"/>
            <a:endParaRPr lang="he-IL" sz="2400" dirty="0"/>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D2AE7EE0-80EF-46FB-843F-43B44B6E11E4}"/>
                  </a:ext>
                </a:extLst>
              </p:cNvPr>
              <p:cNvSpPr txBox="1"/>
              <p:nvPr/>
            </p:nvSpPr>
            <p:spPr>
              <a:xfrm>
                <a:off x="21064750" y="30207772"/>
                <a:ext cx="4370007" cy="917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he-IL" sz="2800" i="1" smtClean="0">
                          <a:latin typeface="Cambria Math" panose="02040503050406030204" pitchFamily="18" charset="0"/>
                        </a:rPr>
                        <m:t>𝑁𝐷𝑆𝐼</m:t>
                      </m:r>
                      <m:r>
                        <a:rPr lang="he-IL" sz="2800" i="0">
                          <a:latin typeface="Cambria Math" panose="02040503050406030204" pitchFamily="18" charset="0"/>
                        </a:rPr>
                        <m:t>= </m:t>
                      </m:r>
                      <m:f>
                        <m:fPr>
                          <m:ctrlPr>
                            <a:rPr lang="he-IL" sz="2800" i="1">
                              <a:solidFill>
                                <a:srgbClr val="836967"/>
                              </a:solidFill>
                              <a:latin typeface="Cambria Math" panose="02040503050406030204" pitchFamily="18" charset="0"/>
                            </a:rPr>
                          </m:ctrlPr>
                        </m:fPr>
                        <m:num>
                          <m:r>
                            <a:rPr lang="he-IL" sz="2800" i="1">
                              <a:latin typeface="Cambria Math" panose="02040503050406030204" pitchFamily="18" charset="0"/>
                            </a:rPr>
                            <m:t>𝐵𝑎𝑛𝑑</m:t>
                          </m:r>
                          <m:r>
                            <a:rPr lang="he-IL" sz="2800" i="0">
                              <a:latin typeface="Cambria Math" panose="02040503050406030204" pitchFamily="18" charset="0"/>
                            </a:rPr>
                            <m:t> </m:t>
                          </m:r>
                          <m:r>
                            <a:rPr lang="he-IL" sz="2800" i="0">
                              <a:latin typeface="Cambria Math" panose="02040503050406030204" pitchFamily="18" charset="0"/>
                            </a:rPr>
                            <m:t>1</m:t>
                          </m:r>
                          <m:r>
                            <a:rPr lang="he-IL" sz="2800" i="0">
                              <a:latin typeface="Cambria Math" panose="02040503050406030204" pitchFamily="18" charset="0"/>
                            </a:rPr>
                            <m:t>−</m:t>
                          </m:r>
                          <m:r>
                            <a:rPr lang="he-IL" sz="2800" i="1">
                              <a:latin typeface="Cambria Math" panose="02040503050406030204" pitchFamily="18" charset="0"/>
                            </a:rPr>
                            <m:t>𝐵𝑎𝑛𝑑</m:t>
                          </m:r>
                          <m:r>
                            <a:rPr lang="he-IL" sz="2800" i="0">
                              <a:latin typeface="Cambria Math" panose="02040503050406030204" pitchFamily="18" charset="0"/>
                            </a:rPr>
                            <m:t> </m:t>
                          </m:r>
                          <m:r>
                            <a:rPr lang="he-IL" sz="2800" i="0">
                              <a:latin typeface="Cambria Math" panose="02040503050406030204" pitchFamily="18" charset="0"/>
                            </a:rPr>
                            <m:t>2</m:t>
                          </m:r>
                        </m:num>
                        <m:den>
                          <m:r>
                            <a:rPr lang="he-IL" sz="2800" i="1">
                              <a:latin typeface="Cambria Math" panose="02040503050406030204" pitchFamily="18" charset="0"/>
                            </a:rPr>
                            <m:t>𝐵𝑎𝑛𝑑</m:t>
                          </m:r>
                          <m:r>
                            <a:rPr lang="he-IL" sz="2800" i="0">
                              <a:latin typeface="Cambria Math" panose="02040503050406030204" pitchFamily="18" charset="0"/>
                            </a:rPr>
                            <m:t> </m:t>
                          </m:r>
                          <m:r>
                            <a:rPr lang="he-IL" sz="2800" i="0">
                              <a:latin typeface="Cambria Math" panose="02040503050406030204" pitchFamily="18" charset="0"/>
                            </a:rPr>
                            <m:t>1</m:t>
                          </m:r>
                          <m:r>
                            <a:rPr lang="he-IL" sz="2800" i="0">
                              <a:latin typeface="Cambria Math" panose="02040503050406030204" pitchFamily="18" charset="0"/>
                            </a:rPr>
                            <m:t>+</m:t>
                          </m:r>
                          <m:r>
                            <a:rPr lang="he-IL" sz="2800" i="1">
                              <a:latin typeface="Cambria Math" panose="02040503050406030204" pitchFamily="18" charset="0"/>
                            </a:rPr>
                            <m:t>𝐵𝑎𝑛𝑑</m:t>
                          </m:r>
                          <m:r>
                            <a:rPr lang="he-IL" sz="2800" i="0">
                              <a:latin typeface="Cambria Math" panose="02040503050406030204" pitchFamily="18" charset="0"/>
                            </a:rPr>
                            <m:t> </m:t>
                          </m:r>
                          <m:r>
                            <a:rPr lang="he-IL" sz="2800" i="0">
                              <a:latin typeface="Cambria Math" panose="02040503050406030204" pitchFamily="18" charset="0"/>
                            </a:rPr>
                            <m:t>2</m:t>
                          </m:r>
                        </m:den>
                      </m:f>
                    </m:oMath>
                  </m:oMathPara>
                </a14:m>
                <a:endParaRPr lang="he-IL" sz="2800" dirty="0"/>
              </a:p>
            </p:txBody>
          </p:sp>
        </mc:Choice>
        <mc:Fallback>
          <p:sp>
            <p:nvSpPr>
              <p:cNvPr id="72" name="TextBox 71">
                <a:extLst>
                  <a:ext uri="{FF2B5EF4-FFF2-40B4-BE49-F238E27FC236}">
                    <a16:creationId xmlns:a16="http://schemas.microsoft.com/office/drawing/2014/main" id="{D2AE7EE0-80EF-46FB-843F-43B44B6E11E4}"/>
                  </a:ext>
                </a:extLst>
              </p:cNvPr>
              <p:cNvSpPr txBox="1">
                <a:spLocks noRot="1" noChangeAspect="1" noMove="1" noResize="1" noEditPoints="1" noAdjustHandles="1" noChangeArrowheads="1" noChangeShapeType="1" noTextEdit="1"/>
              </p:cNvSpPr>
              <p:nvPr/>
            </p:nvSpPr>
            <p:spPr>
              <a:xfrm>
                <a:off x="21064750" y="30207772"/>
                <a:ext cx="4370007" cy="917559"/>
              </a:xfrm>
              <a:prstGeom prst="rect">
                <a:avLst/>
              </a:prstGeom>
              <a:blipFill>
                <a:blip r:embed="rId13"/>
                <a:stretch>
                  <a:fillRect/>
                </a:stretch>
              </a:blipFill>
            </p:spPr>
            <p:txBody>
              <a:bodyPr/>
              <a:lstStyle/>
              <a:p>
                <a:r>
                  <a:rPr lang="he-IL">
                    <a:noFill/>
                  </a:rPr>
                  <a:t> </a:t>
                </a:r>
              </a:p>
            </p:txBody>
          </p:sp>
        </mc:Fallback>
      </mc:AlternateContent>
      <p:pic>
        <p:nvPicPr>
          <p:cNvPr id="1040" name="Picture 16">
            <a:extLst>
              <a:ext uri="{FF2B5EF4-FFF2-40B4-BE49-F238E27FC236}">
                <a16:creationId xmlns:a16="http://schemas.microsoft.com/office/drawing/2014/main" id="{75373193-95A8-46D9-9712-E347645A82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3636" y="19835314"/>
            <a:ext cx="5829300" cy="2981325"/>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FED6A709-3787-4669-8A1C-D59A032C89FC}"/>
              </a:ext>
            </a:extLst>
          </p:cNvPr>
          <p:cNvSpPr/>
          <p:nvPr/>
        </p:nvSpPr>
        <p:spPr>
          <a:xfrm>
            <a:off x="7232637" y="14713393"/>
            <a:ext cx="431003" cy="433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dirty="0">
                <a:solidFill>
                  <a:sysClr val="windowText" lastClr="000000"/>
                </a:solidFill>
              </a:rPr>
              <a:t>א</a:t>
            </a:r>
          </a:p>
        </p:txBody>
      </p:sp>
      <p:sp>
        <p:nvSpPr>
          <p:cNvPr id="81" name="Rectangle 80">
            <a:extLst>
              <a:ext uri="{FF2B5EF4-FFF2-40B4-BE49-F238E27FC236}">
                <a16:creationId xmlns:a16="http://schemas.microsoft.com/office/drawing/2014/main" id="{A464258F-4706-4524-93EE-ED38BFD9D746}"/>
              </a:ext>
            </a:extLst>
          </p:cNvPr>
          <p:cNvSpPr/>
          <p:nvPr/>
        </p:nvSpPr>
        <p:spPr>
          <a:xfrm>
            <a:off x="7252417" y="20034568"/>
            <a:ext cx="431003" cy="433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dirty="0">
                <a:solidFill>
                  <a:sysClr val="windowText" lastClr="000000"/>
                </a:solidFill>
              </a:rPr>
              <a:t>ג</a:t>
            </a:r>
          </a:p>
        </p:txBody>
      </p:sp>
      <p:sp>
        <p:nvSpPr>
          <p:cNvPr id="82" name="Rectangle 81">
            <a:extLst>
              <a:ext uri="{FF2B5EF4-FFF2-40B4-BE49-F238E27FC236}">
                <a16:creationId xmlns:a16="http://schemas.microsoft.com/office/drawing/2014/main" id="{4011138D-F0A8-4625-9C5F-8C83793892E8}"/>
              </a:ext>
            </a:extLst>
          </p:cNvPr>
          <p:cNvSpPr/>
          <p:nvPr/>
        </p:nvSpPr>
        <p:spPr>
          <a:xfrm>
            <a:off x="12750823" y="23011487"/>
            <a:ext cx="431003" cy="433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dirty="0">
                <a:solidFill>
                  <a:sysClr val="windowText" lastClr="000000"/>
                </a:solidFill>
              </a:rPr>
              <a:t>ד</a:t>
            </a:r>
          </a:p>
        </p:txBody>
      </p:sp>
      <p:sp>
        <p:nvSpPr>
          <p:cNvPr id="83" name="TextBox 82">
            <a:extLst>
              <a:ext uri="{FF2B5EF4-FFF2-40B4-BE49-F238E27FC236}">
                <a16:creationId xmlns:a16="http://schemas.microsoft.com/office/drawing/2014/main" id="{0FFD7BAF-6D88-410E-B2C9-FAAE122447D0}"/>
              </a:ext>
            </a:extLst>
          </p:cNvPr>
          <p:cNvSpPr txBox="1"/>
          <p:nvPr/>
        </p:nvSpPr>
        <p:spPr>
          <a:xfrm>
            <a:off x="11610815" y="9693324"/>
            <a:ext cx="2676159" cy="2246769"/>
          </a:xfrm>
          <a:prstGeom prst="rect">
            <a:avLst/>
          </a:prstGeom>
          <a:noFill/>
        </p:spPr>
        <p:txBody>
          <a:bodyPr wrap="square" rtlCol="1">
            <a:spAutoFit/>
          </a:bodyPr>
          <a:lstStyle/>
          <a:p>
            <a:pPr algn="just" rtl="1"/>
            <a:r>
              <a:rPr lang="he-IL" sz="2800" b="1" dirty="0"/>
              <a:t>טבלה 1: </a:t>
            </a:r>
            <a:r>
              <a:rPr lang="en-US" sz="2800" b="1" dirty="0"/>
              <a:t>t-test</a:t>
            </a:r>
            <a:r>
              <a:rPr lang="he-IL" sz="2800" b="1" dirty="0"/>
              <a:t> בין ערכי </a:t>
            </a:r>
            <a:r>
              <a:rPr lang="en-US" sz="2800" b="1" dirty="0"/>
              <a:t>LWP</a:t>
            </a:r>
            <a:r>
              <a:rPr lang="he-IL" sz="2800" b="1" dirty="0"/>
              <a:t> </a:t>
            </a:r>
          </a:p>
          <a:p>
            <a:pPr algn="just" rtl="1"/>
            <a:r>
              <a:rPr lang="he-IL" sz="2800" b="1" dirty="0"/>
              <a:t>בחלקות ביקורת והפחתה במינים השונים</a:t>
            </a:r>
          </a:p>
        </p:txBody>
      </p:sp>
      <p:pic>
        <p:nvPicPr>
          <p:cNvPr id="13" name="Picture 12">
            <a:extLst>
              <a:ext uri="{FF2B5EF4-FFF2-40B4-BE49-F238E27FC236}">
                <a16:creationId xmlns:a16="http://schemas.microsoft.com/office/drawing/2014/main" id="{18397A6B-52EE-413E-9458-A686102A4097}"/>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8000" b="93400" l="8600" r="91400">
                        <a14:foregroundMark x1="91600" y1="47600" x2="91600" y2="47600"/>
                        <a14:foregroundMark x1="48000" y1="8000" x2="48000" y2="8000"/>
                        <a14:foregroundMark x1="8600" y1="47800" x2="8600" y2="47800"/>
                        <a14:foregroundMark x1="55800" y1="93400" x2="55800" y2="93400"/>
                        <a14:foregroundMark x1="70600" y1="80800" x2="70600" y2="80800"/>
                        <a14:foregroundMark x1="80600" y1="79000" x2="80600" y2="79000"/>
                        <a14:foregroundMark x1="79000" y1="76400" x2="75400" y2="75600"/>
                        <a14:foregroundMark x1="81600" y1="78200" x2="78400" y2="82000"/>
                        <a14:foregroundMark x1="58800" y1="78400" x2="18600" y2="76200"/>
                        <a14:foregroundMark x1="23800" y1="79200" x2="22600" y2="80000"/>
                        <a14:foregroundMark x1="19000" y1="79600" x2="19800" y2="79600"/>
                        <a14:foregroundMark x1="21600" y1="81600" x2="19600" y2="80000"/>
                        <a14:foregroundMark x1="19800" y1="82000" x2="19800" y2="82000"/>
                        <a14:foregroundMark x1="19400" y1="81600" x2="18200" y2="79800"/>
                        <a14:foregroundMark x1="79200" y1="50800" x2="56000" y2="61800"/>
                        <a14:foregroundMark x1="56000" y1="61800" x2="31800" y2="38600"/>
                        <a14:foregroundMark x1="31800" y1="38600" x2="27800" y2="17400"/>
                        <a14:foregroundMark x1="27800" y1="17400" x2="30200" y2="13000"/>
                        <a14:foregroundMark x1="30600" y1="16400" x2="27400" y2="15000"/>
                        <a14:foregroundMark x1="24200" y1="17000" x2="27000" y2="14600"/>
                        <a14:foregroundMark x1="27400" y1="14800" x2="25800" y2="14800"/>
                        <a14:foregroundMark x1="25600" y1="14600" x2="25600" y2="14600"/>
                        <a14:foregroundMark x1="25000" y1="15600" x2="24800" y2="15400"/>
                        <a14:foregroundMark x1="24800" y1="16000" x2="28000" y2="14000"/>
                        <a14:foregroundMark x1="24400" y1="15400" x2="24400" y2="15400"/>
                        <a14:foregroundMark x1="24000" y1="35400" x2="25000" y2="34400"/>
                        <a14:foregroundMark x1="69400" y1="21200" x2="48400" y2="22600"/>
                        <a14:foregroundMark x1="48400" y1="22600" x2="53400" y2="37200"/>
                        <a14:foregroundMark x1="73200" y1="15600" x2="71000" y2="14000"/>
                        <a14:foregroundMark x1="71000" y1="17600" x2="71200" y2="19800"/>
                        <a14:foregroundMark x1="69800" y1="18200" x2="34800" y2="19200"/>
                        <a14:foregroundMark x1="71800" y1="13400" x2="78600" y2="17200"/>
                        <a14:foregroundMark x1="73800" y1="14000" x2="77400" y2="16200"/>
                        <a14:foregroundMark x1="77200" y1="16800" x2="74000" y2="14400"/>
                        <a14:foregroundMark x1="76200" y1="15400" x2="78200" y2="16800"/>
                        <a14:foregroundMark x1="84000" y1="34400" x2="53800" y2="28800"/>
                        <a14:foregroundMark x1="53800" y1="28800" x2="46600" y2="46600"/>
                        <a14:foregroundMark x1="46600" y1="46600" x2="28800" y2="45600"/>
                        <a14:foregroundMark x1="28800" y1="45600" x2="49800" y2="63200"/>
                        <a14:foregroundMark x1="49800" y1="63200" x2="56800" y2="60600"/>
                        <a14:foregroundMark x1="41600" y1="65200" x2="27400" y2="52200"/>
                        <a14:foregroundMark x1="27400" y1="52200" x2="35000" y2="58000"/>
                        <a14:foregroundMark x1="76400" y1="43400" x2="66600" y2="46000"/>
                        <a14:foregroundMark x1="60600" y1="49000" x2="78000" y2="34800"/>
                        <a14:foregroundMark x1="78000" y1="34800" x2="66000" y2="23800"/>
                        <a14:foregroundMark x1="74200" y1="67200" x2="72200" y2="80800"/>
                      </a14:backgroundRemoval>
                    </a14:imgEffect>
                  </a14:imgLayer>
                </a14:imgProps>
              </a:ext>
              <a:ext uri="{28A0092B-C50C-407E-A947-70E740481C1C}">
                <a14:useLocalDpi xmlns:a14="http://schemas.microsoft.com/office/drawing/2010/main" val="0"/>
              </a:ext>
            </a:extLst>
          </a:blip>
          <a:stretch>
            <a:fillRect/>
          </a:stretch>
        </p:blipFill>
        <p:spPr>
          <a:xfrm>
            <a:off x="1139113" y="2647985"/>
            <a:ext cx="2896957" cy="2896957"/>
          </a:xfrm>
          <a:prstGeom prst="rect">
            <a:avLst/>
          </a:prstGeom>
        </p:spPr>
      </p:pic>
      <p:graphicFrame>
        <p:nvGraphicFramePr>
          <p:cNvPr id="16" name="Table 20">
            <a:extLst>
              <a:ext uri="{FF2B5EF4-FFF2-40B4-BE49-F238E27FC236}">
                <a16:creationId xmlns:a16="http://schemas.microsoft.com/office/drawing/2014/main" id="{815E3A85-C77A-49EF-A7D7-B936E8CCF384}"/>
              </a:ext>
            </a:extLst>
          </p:cNvPr>
          <p:cNvGraphicFramePr>
            <a:graphicFrameLocks noGrp="1"/>
          </p:cNvGraphicFramePr>
          <p:nvPr>
            <p:extLst>
              <p:ext uri="{D42A27DB-BD31-4B8C-83A1-F6EECF244321}">
                <p14:modId xmlns:p14="http://schemas.microsoft.com/office/powerpoint/2010/main" val="671156001"/>
              </p:ext>
            </p:extLst>
          </p:nvPr>
        </p:nvGraphicFramePr>
        <p:xfrm>
          <a:off x="8584661" y="9669311"/>
          <a:ext cx="2965194" cy="2743200"/>
        </p:xfrm>
        <a:graphic>
          <a:graphicData uri="http://schemas.openxmlformats.org/drawingml/2006/table">
            <a:tbl>
              <a:tblPr rtl="1" firstRow="1" bandRow="1">
                <a:tableStyleId>{5C22544A-7EE6-4342-B048-85BDC9FD1C3A}</a:tableStyleId>
              </a:tblPr>
              <a:tblGrid>
                <a:gridCol w="1482597">
                  <a:extLst>
                    <a:ext uri="{9D8B030D-6E8A-4147-A177-3AD203B41FA5}">
                      <a16:colId xmlns:a16="http://schemas.microsoft.com/office/drawing/2014/main" val="969374142"/>
                    </a:ext>
                  </a:extLst>
                </a:gridCol>
                <a:gridCol w="1482597">
                  <a:extLst>
                    <a:ext uri="{9D8B030D-6E8A-4147-A177-3AD203B41FA5}">
                      <a16:colId xmlns:a16="http://schemas.microsoft.com/office/drawing/2014/main" val="782735521"/>
                    </a:ext>
                  </a:extLst>
                </a:gridCol>
              </a:tblGrid>
              <a:tr h="420687">
                <a:tc>
                  <a:txBody>
                    <a:bodyPr/>
                    <a:lstStyle/>
                    <a:p>
                      <a:pPr marL="0" marR="0" lvl="0" indent="0" algn="ctr" defTabSz="2880086" rtl="1" eaLnBrk="1" fontAlgn="auto" latinLnBrk="0" hangingPunct="1">
                        <a:lnSpc>
                          <a:spcPct val="100000"/>
                        </a:lnSpc>
                        <a:spcBef>
                          <a:spcPts val="0"/>
                        </a:spcBef>
                        <a:spcAft>
                          <a:spcPts val="0"/>
                        </a:spcAft>
                        <a:buClrTx/>
                        <a:buSzTx/>
                        <a:buFontTx/>
                        <a:buNone/>
                        <a:tabLst/>
                        <a:defRPr/>
                      </a:pPr>
                      <a:r>
                        <a:rPr lang="en-US" sz="2400" dirty="0"/>
                        <a:t>P-value</a:t>
                      </a:r>
                      <a:endParaRPr lang="he-IL" sz="2400" dirty="0"/>
                    </a:p>
                  </a:txBody>
                  <a:tcPr/>
                </a:tc>
                <a:tc>
                  <a:txBody>
                    <a:bodyPr/>
                    <a:lstStyle/>
                    <a:p>
                      <a:pPr algn="ctr" rtl="1"/>
                      <a:r>
                        <a:rPr lang="en-US" sz="2400" dirty="0"/>
                        <a:t>Species</a:t>
                      </a:r>
                      <a:endParaRPr lang="he-IL" sz="2400" dirty="0"/>
                    </a:p>
                  </a:txBody>
                  <a:tcPr/>
                </a:tc>
                <a:extLst>
                  <a:ext uri="{0D108BD9-81ED-4DB2-BD59-A6C34878D82A}">
                    <a16:rowId xmlns:a16="http://schemas.microsoft.com/office/drawing/2014/main" val="3024762600"/>
                  </a:ext>
                </a:extLst>
              </a:tr>
              <a:tr h="420687">
                <a:tc>
                  <a:txBody>
                    <a:bodyPr/>
                    <a:lstStyle/>
                    <a:p>
                      <a:pPr algn="ctr" rtl="1"/>
                      <a:r>
                        <a:rPr lang="en-US" sz="2400" dirty="0">
                          <a:solidFill>
                            <a:srgbClr val="FF0000"/>
                          </a:solidFill>
                        </a:rPr>
                        <a:t>0.700</a:t>
                      </a:r>
                      <a:endParaRPr lang="he-IL" sz="2400" dirty="0">
                        <a:solidFill>
                          <a:srgbClr val="FF0000"/>
                        </a:solidFill>
                      </a:endParaRPr>
                    </a:p>
                  </a:txBody>
                  <a:tcPr/>
                </a:tc>
                <a:tc>
                  <a:txBody>
                    <a:bodyPr/>
                    <a:lstStyle/>
                    <a:p>
                      <a:pPr algn="ctr" rtl="1"/>
                      <a:r>
                        <a:rPr lang="en-US" sz="2400" dirty="0"/>
                        <a:t>Cypress</a:t>
                      </a:r>
                      <a:endParaRPr lang="he-IL" sz="2400" dirty="0"/>
                    </a:p>
                  </a:txBody>
                  <a:tcPr/>
                </a:tc>
                <a:extLst>
                  <a:ext uri="{0D108BD9-81ED-4DB2-BD59-A6C34878D82A}">
                    <a16:rowId xmlns:a16="http://schemas.microsoft.com/office/drawing/2014/main" val="2282219208"/>
                  </a:ext>
                </a:extLst>
              </a:tr>
              <a:tr h="420687">
                <a:tc>
                  <a:txBody>
                    <a:bodyPr/>
                    <a:lstStyle/>
                    <a:p>
                      <a:pPr algn="ctr" rtl="1"/>
                      <a:r>
                        <a:rPr lang="en-US" sz="2400" dirty="0">
                          <a:solidFill>
                            <a:srgbClr val="FF0000"/>
                          </a:solidFill>
                        </a:rPr>
                        <a:t>0.497</a:t>
                      </a:r>
                      <a:endParaRPr lang="he-IL" sz="2400" dirty="0">
                        <a:solidFill>
                          <a:srgbClr val="FF0000"/>
                        </a:solidFill>
                      </a:endParaRPr>
                    </a:p>
                  </a:txBody>
                  <a:tcPr/>
                </a:tc>
                <a:tc>
                  <a:txBody>
                    <a:bodyPr/>
                    <a:lstStyle/>
                    <a:p>
                      <a:pPr algn="ctr" rtl="1"/>
                      <a:r>
                        <a:rPr lang="en-US" sz="2400" dirty="0"/>
                        <a:t>Carob</a:t>
                      </a:r>
                      <a:endParaRPr lang="he-IL" sz="2400" dirty="0"/>
                    </a:p>
                  </a:txBody>
                  <a:tcPr/>
                </a:tc>
                <a:extLst>
                  <a:ext uri="{0D108BD9-81ED-4DB2-BD59-A6C34878D82A}">
                    <a16:rowId xmlns:a16="http://schemas.microsoft.com/office/drawing/2014/main" val="4145753916"/>
                  </a:ext>
                </a:extLst>
              </a:tr>
              <a:tr h="420687">
                <a:tc>
                  <a:txBody>
                    <a:bodyPr/>
                    <a:lstStyle/>
                    <a:p>
                      <a:pPr algn="ctr" rtl="1"/>
                      <a:r>
                        <a:rPr lang="en-US" sz="2400" dirty="0">
                          <a:solidFill>
                            <a:srgbClr val="FF0000"/>
                          </a:solidFill>
                        </a:rPr>
                        <a:t>0.325</a:t>
                      </a:r>
                      <a:endParaRPr lang="he-IL" sz="2400" dirty="0">
                        <a:solidFill>
                          <a:srgbClr val="FF0000"/>
                        </a:solidFill>
                      </a:endParaRPr>
                    </a:p>
                  </a:txBody>
                  <a:tcPr/>
                </a:tc>
                <a:tc>
                  <a:txBody>
                    <a:bodyPr/>
                    <a:lstStyle/>
                    <a:p>
                      <a:pPr algn="ctr" rtl="1"/>
                      <a:r>
                        <a:rPr lang="en-US" sz="2400" dirty="0"/>
                        <a:t>Pine</a:t>
                      </a:r>
                      <a:endParaRPr lang="he-IL" sz="2400" dirty="0"/>
                    </a:p>
                  </a:txBody>
                  <a:tcPr/>
                </a:tc>
                <a:extLst>
                  <a:ext uri="{0D108BD9-81ED-4DB2-BD59-A6C34878D82A}">
                    <a16:rowId xmlns:a16="http://schemas.microsoft.com/office/drawing/2014/main" val="2011912404"/>
                  </a:ext>
                </a:extLst>
              </a:tr>
              <a:tr h="420687">
                <a:tc>
                  <a:txBody>
                    <a:bodyPr/>
                    <a:lstStyle/>
                    <a:p>
                      <a:pPr algn="ctr" rtl="1"/>
                      <a:r>
                        <a:rPr lang="en-US" sz="2400" dirty="0">
                          <a:solidFill>
                            <a:srgbClr val="FF0000"/>
                          </a:solidFill>
                        </a:rPr>
                        <a:t>0.177</a:t>
                      </a:r>
                      <a:endParaRPr lang="he-IL" sz="2400" dirty="0">
                        <a:solidFill>
                          <a:srgbClr val="FF0000"/>
                        </a:solidFill>
                      </a:endParaRPr>
                    </a:p>
                  </a:txBody>
                  <a:tcPr/>
                </a:tc>
                <a:tc>
                  <a:txBody>
                    <a:bodyPr/>
                    <a:lstStyle/>
                    <a:p>
                      <a:pPr algn="ctr" rtl="1"/>
                      <a:r>
                        <a:rPr lang="en-US" sz="2400" dirty="0"/>
                        <a:t>oak</a:t>
                      </a:r>
                      <a:endParaRPr lang="he-IL" sz="2400" dirty="0"/>
                    </a:p>
                  </a:txBody>
                  <a:tcPr/>
                </a:tc>
                <a:extLst>
                  <a:ext uri="{0D108BD9-81ED-4DB2-BD59-A6C34878D82A}">
                    <a16:rowId xmlns:a16="http://schemas.microsoft.com/office/drawing/2014/main" val="447962029"/>
                  </a:ext>
                </a:extLst>
              </a:tr>
              <a:tr h="420687">
                <a:tc>
                  <a:txBody>
                    <a:bodyPr/>
                    <a:lstStyle/>
                    <a:p>
                      <a:pPr algn="ctr" rtl="1"/>
                      <a:r>
                        <a:rPr lang="en-US" sz="2400" dirty="0">
                          <a:solidFill>
                            <a:srgbClr val="FF0000"/>
                          </a:solidFill>
                        </a:rPr>
                        <a:t>0.350</a:t>
                      </a:r>
                      <a:endParaRPr lang="he-IL" sz="2400" dirty="0">
                        <a:solidFill>
                          <a:srgbClr val="FF0000"/>
                        </a:solidFill>
                      </a:endParaRPr>
                    </a:p>
                  </a:txBody>
                  <a:tcPr/>
                </a:tc>
                <a:tc>
                  <a:txBody>
                    <a:bodyPr/>
                    <a:lstStyle/>
                    <a:p>
                      <a:pPr algn="ctr" rtl="1"/>
                      <a:r>
                        <a:rPr lang="en-US" sz="2400" dirty="0" err="1"/>
                        <a:t>pistacia</a:t>
                      </a:r>
                      <a:endParaRPr lang="he-IL" sz="2400" dirty="0"/>
                    </a:p>
                  </a:txBody>
                  <a:tcPr/>
                </a:tc>
                <a:extLst>
                  <a:ext uri="{0D108BD9-81ED-4DB2-BD59-A6C34878D82A}">
                    <a16:rowId xmlns:a16="http://schemas.microsoft.com/office/drawing/2014/main" val="3058093525"/>
                  </a:ext>
                </a:extLst>
              </a:tr>
            </a:tbl>
          </a:graphicData>
        </a:graphic>
      </p:graphicFrame>
      <p:sp>
        <p:nvSpPr>
          <p:cNvPr id="4" name="תיבת טקסט 3">
            <a:extLst>
              <a:ext uri="{FF2B5EF4-FFF2-40B4-BE49-F238E27FC236}">
                <a16:creationId xmlns:a16="http://schemas.microsoft.com/office/drawing/2014/main" id="{2CDC1FFC-B096-488E-B703-3AF20004FB49}"/>
              </a:ext>
            </a:extLst>
          </p:cNvPr>
          <p:cNvSpPr txBox="1"/>
          <p:nvPr/>
        </p:nvSpPr>
        <p:spPr>
          <a:xfrm>
            <a:off x="366616" y="5444654"/>
            <a:ext cx="5008038" cy="954107"/>
          </a:xfrm>
          <a:prstGeom prst="rect">
            <a:avLst/>
          </a:prstGeom>
          <a:noFill/>
        </p:spPr>
        <p:txBody>
          <a:bodyPr wrap="none" rtlCol="1">
            <a:spAutoFit/>
          </a:bodyPr>
          <a:lstStyle/>
          <a:p>
            <a:r>
              <a:rPr lang="en-US" sz="2800" dirty="0">
                <a:hlinkClick r:id="rId17"/>
              </a:rPr>
              <a:t>https://davidhelman.weebly.com</a:t>
            </a:r>
            <a:endParaRPr lang="en-US" sz="2800" dirty="0"/>
          </a:p>
          <a:p>
            <a:r>
              <a:rPr lang="en-US" sz="2800" dirty="0"/>
              <a:t>netanel.fishman@mail.huji.ac.il</a:t>
            </a:r>
            <a:endParaRPr lang="he-IL" sz="2800" dirty="0"/>
          </a:p>
        </p:txBody>
      </p:sp>
      <p:pic>
        <p:nvPicPr>
          <p:cNvPr id="27" name="Picture 26">
            <a:extLst>
              <a:ext uri="{FF2B5EF4-FFF2-40B4-BE49-F238E27FC236}">
                <a16:creationId xmlns:a16="http://schemas.microsoft.com/office/drawing/2014/main" id="{3C5E3FB8-F98E-48FD-89C3-BC6FDD84E8FD}"/>
              </a:ext>
            </a:extLst>
          </p:cNvPr>
          <p:cNvPicPr>
            <a:picLocks noChangeAspect="1"/>
          </p:cNvPicPr>
          <p:nvPr/>
        </p:nvPicPr>
        <p:blipFill rotWithShape="1">
          <a:blip r:embed="rId18">
            <a:extLst>
              <a:ext uri="{28A0092B-C50C-407E-A947-70E740481C1C}">
                <a14:useLocalDpi xmlns:a14="http://schemas.microsoft.com/office/drawing/2010/main" val="0"/>
              </a:ext>
            </a:extLst>
          </a:blip>
          <a:srcRect t="9658"/>
          <a:stretch/>
        </p:blipFill>
        <p:spPr>
          <a:xfrm>
            <a:off x="15907609" y="24087127"/>
            <a:ext cx="3363704" cy="2871608"/>
          </a:xfrm>
          <a:prstGeom prst="rect">
            <a:avLst/>
          </a:prstGeom>
        </p:spPr>
      </p:pic>
      <p:sp>
        <p:nvSpPr>
          <p:cNvPr id="73" name="Rectangle 72">
            <a:extLst>
              <a:ext uri="{FF2B5EF4-FFF2-40B4-BE49-F238E27FC236}">
                <a16:creationId xmlns:a16="http://schemas.microsoft.com/office/drawing/2014/main" id="{0C3084DE-9A42-4DC8-BCA8-07DA967C9638}"/>
              </a:ext>
            </a:extLst>
          </p:cNvPr>
          <p:cNvSpPr/>
          <p:nvPr/>
        </p:nvSpPr>
        <p:spPr>
          <a:xfrm>
            <a:off x="18636102" y="26395220"/>
            <a:ext cx="418319" cy="4137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961" dirty="0">
                <a:solidFill>
                  <a:sysClr val="windowText" lastClr="000000"/>
                </a:solidFill>
              </a:rPr>
              <a:t>א</a:t>
            </a:r>
          </a:p>
        </p:txBody>
      </p:sp>
      <p:pic>
        <p:nvPicPr>
          <p:cNvPr id="1026" name="Picture 2">
            <a:extLst>
              <a:ext uri="{FF2B5EF4-FFF2-40B4-BE49-F238E27FC236}">
                <a16:creationId xmlns:a16="http://schemas.microsoft.com/office/drawing/2014/main" id="{AE05CAA9-60EB-4C9C-B38A-59FA152BD17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80300" y="7839577"/>
            <a:ext cx="6991193" cy="470016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F5F6386-9E59-4CA4-B556-5CFC304DA80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85436" y="22766024"/>
            <a:ext cx="9856805" cy="47494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D4EBAF4-BA6A-4879-8040-7D5A60EF604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32337" y="17094706"/>
            <a:ext cx="6439581" cy="4911254"/>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44EB36F3-16EC-4608-8DA2-71560B76694C}"/>
              </a:ext>
            </a:extLst>
          </p:cNvPr>
          <p:cNvSpPr/>
          <p:nvPr/>
        </p:nvSpPr>
        <p:spPr>
          <a:xfrm>
            <a:off x="13843102" y="16945892"/>
            <a:ext cx="431003" cy="4331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800" dirty="0">
                <a:solidFill>
                  <a:sysClr val="windowText" lastClr="000000"/>
                </a:solidFill>
              </a:rPr>
              <a:t>ב</a:t>
            </a:r>
          </a:p>
        </p:txBody>
      </p:sp>
      <p:pic>
        <p:nvPicPr>
          <p:cNvPr id="28" name="Picture 6">
            <a:extLst>
              <a:ext uri="{FF2B5EF4-FFF2-40B4-BE49-F238E27FC236}">
                <a16:creationId xmlns:a16="http://schemas.microsoft.com/office/drawing/2014/main" id="{4A47B610-833C-438F-8375-E7854EE7D26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416584" y="33663707"/>
            <a:ext cx="5598642" cy="499924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867B060F-604B-4C6C-9CFD-884C2ADEB4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951405" y="33791510"/>
            <a:ext cx="5387666" cy="4853152"/>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D6A2BA03-D131-4049-A564-A564EC23503B}"/>
              </a:ext>
            </a:extLst>
          </p:cNvPr>
          <p:cNvSpPr txBox="1"/>
          <p:nvPr/>
        </p:nvSpPr>
        <p:spPr>
          <a:xfrm>
            <a:off x="8873623" y="7783339"/>
            <a:ext cx="5352463" cy="1815882"/>
          </a:xfrm>
          <a:prstGeom prst="rect">
            <a:avLst/>
          </a:prstGeom>
          <a:noFill/>
        </p:spPr>
        <p:txBody>
          <a:bodyPr wrap="square" rtlCol="1">
            <a:spAutoFit/>
          </a:bodyPr>
          <a:lstStyle/>
          <a:p>
            <a:pPr algn="just" rtl="1"/>
            <a:r>
              <a:rPr lang="he-IL" sz="2800" dirty="0"/>
              <a:t>בחלק העליון כאשר ה</a:t>
            </a:r>
            <a:r>
              <a:rPr lang="en-US" sz="2800" dirty="0"/>
              <a:t>LWP</a:t>
            </a:r>
            <a:r>
              <a:rPr lang="he-IL" sz="2800" dirty="0"/>
              <a:t> בביקורת גבוה יותר, ובחלק התחתון כאשר הערך בחלקות ההפחתה</a:t>
            </a:r>
          </a:p>
          <a:p>
            <a:pPr algn="just" rtl="1"/>
            <a:r>
              <a:rPr lang="he-IL" sz="2800" dirty="0"/>
              <a:t>גבוה יותר.</a:t>
            </a:r>
          </a:p>
        </p:txBody>
      </p:sp>
      <p:sp>
        <p:nvSpPr>
          <p:cNvPr id="74" name="Rectangle 73">
            <a:extLst>
              <a:ext uri="{FF2B5EF4-FFF2-40B4-BE49-F238E27FC236}">
                <a16:creationId xmlns:a16="http://schemas.microsoft.com/office/drawing/2014/main" id="{689E4DA5-97BB-46CC-BEE3-42AFF32AC6D4}"/>
              </a:ext>
            </a:extLst>
          </p:cNvPr>
          <p:cNvSpPr/>
          <p:nvPr/>
        </p:nvSpPr>
        <p:spPr>
          <a:xfrm>
            <a:off x="20822757" y="33711756"/>
            <a:ext cx="395526" cy="3944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961" dirty="0">
                <a:solidFill>
                  <a:sysClr val="windowText" lastClr="000000"/>
                </a:solidFill>
              </a:rPr>
              <a:t>ב</a:t>
            </a:r>
          </a:p>
        </p:txBody>
      </p:sp>
      <p:cxnSp>
        <p:nvCxnSpPr>
          <p:cNvPr id="18" name="Straight Connector 17">
            <a:extLst>
              <a:ext uri="{FF2B5EF4-FFF2-40B4-BE49-F238E27FC236}">
                <a16:creationId xmlns:a16="http://schemas.microsoft.com/office/drawing/2014/main" id="{1F3C8CC7-C216-4E31-A8BA-C2806FFB1AC9}"/>
              </a:ext>
            </a:extLst>
          </p:cNvPr>
          <p:cNvCxnSpPr>
            <a:cxnSpLocks/>
          </p:cNvCxnSpPr>
          <p:nvPr/>
        </p:nvCxnSpPr>
        <p:spPr>
          <a:xfrm flipH="1" flipV="1">
            <a:off x="21339071" y="34238193"/>
            <a:ext cx="2905678" cy="781435"/>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50673DE-8106-430A-8C45-05A0C18C825E}"/>
              </a:ext>
            </a:extLst>
          </p:cNvPr>
          <p:cNvCxnSpPr>
            <a:cxnSpLocks/>
          </p:cNvCxnSpPr>
          <p:nvPr/>
        </p:nvCxnSpPr>
        <p:spPr>
          <a:xfrm flipH="1">
            <a:off x="21119312" y="36085325"/>
            <a:ext cx="3179998" cy="2432414"/>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62D570A-BDED-4D85-A638-C3717DF85699}"/>
              </a:ext>
            </a:extLst>
          </p:cNvPr>
          <p:cNvSpPr/>
          <p:nvPr/>
        </p:nvSpPr>
        <p:spPr>
          <a:xfrm>
            <a:off x="26347956" y="33682398"/>
            <a:ext cx="395526" cy="3944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2961" dirty="0">
                <a:solidFill>
                  <a:sysClr val="windowText" lastClr="000000"/>
                </a:solidFill>
              </a:rPr>
              <a:t>א</a:t>
            </a:r>
          </a:p>
        </p:txBody>
      </p:sp>
      <p:sp>
        <p:nvSpPr>
          <p:cNvPr id="5" name="Rectangle: Rounded Corners 4">
            <a:extLst>
              <a:ext uri="{FF2B5EF4-FFF2-40B4-BE49-F238E27FC236}">
                <a16:creationId xmlns:a16="http://schemas.microsoft.com/office/drawing/2014/main" id="{1480715D-13C1-4C67-9530-49610FC608A5}"/>
              </a:ext>
            </a:extLst>
          </p:cNvPr>
          <p:cNvSpPr/>
          <p:nvPr/>
        </p:nvSpPr>
        <p:spPr>
          <a:xfrm>
            <a:off x="24244747" y="35019627"/>
            <a:ext cx="1554395" cy="1105194"/>
          </a:xfrm>
          <a:prstGeom prst="round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5" name="Picture 34">
            <a:extLst>
              <a:ext uri="{FF2B5EF4-FFF2-40B4-BE49-F238E27FC236}">
                <a16:creationId xmlns:a16="http://schemas.microsoft.com/office/drawing/2014/main" id="{60EC409B-223D-43BB-905D-5BCD434FA68A}"/>
              </a:ext>
            </a:extLst>
          </p:cNvPr>
          <p:cNvPicPr>
            <a:picLocks noChangeAspect="1"/>
          </p:cNvPicPr>
          <p:nvPr/>
        </p:nvPicPr>
        <p:blipFill rotWithShape="1">
          <a:blip r:embed="rId24">
            <a:extLst>
              <a:ext uri="{28A0092B-C50C-407E-A947-70E740481C1C}">
                <a14:useLocalDpi xmlns:a14="http://schemas.microsoft.com/office/drawing/2010/main" val="0"/>
              </a:ext>
            </a:extLst>
          </a:blip>
          <a:srcRect l="31262" t="40311"/>
          <a:stretch/>
        </p:blipFill>
        <p:spPr>
          <a:xfrm>
            <a:off x="270364" y="475963"/>
            <a:ext cx="5392303" cy="2636490"/>
          </a:xfrm>
          <a:prstGeom prst="rect">
            <a:avLst/>
          </a:prstGeom>
        </p:spPr>
      </p:pic>
    </p:spTree>
    <p:extLst>
      <p:ext uri="{BB962C8B-B14F-4D97-AF65-F5344CB8AC3E}">
        <p14:creationId xmlns:p14="http://schemas.microsoft.com/office/powerpoint/2010/main" val="442804194"/>
      </p:ext>
    </p:extLst>
  </p:cSld>
  <p:clrMapOvr>
    <a:masterClrMapping/>
  </p:clrMapOvr>
</p:sld>
</file>

<file path=ppt/theme/theme1.xml><?xml version="1.0" encoding="utf-8"?>
<a:theme xmlns:a="http://schemas.openxmlformats.org/drawingml/2006/main" name="ערכת נושא Offic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25019</TotalTime>
  <Words>866</Words>
  <Application>Microsoft Office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ערכת נושא Office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Yehuda Yungshtein</dc:creator>
  <cp:lastModifiedBy>נתנאל פישמן</cp:lastModifiedBy>
  <cp:revision>121</cp:revision>
  <dcterms:created xsi:type="dcterms:W3CDTF">2022-06-23T08:00:25Z</dcterms:created>
  <dcterms:modified xsi:type="dcterms:W3CDTF">2023-06-25T11:33:02Z</dcterms:modified>
</cp:coreProperties>
</file>